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8"/>
  </p:notesMasterIdLst>
  <p:sldIdLst>
    <p:sldId id="257" r:id="rId2"/>
    <p:sldId id="263" r:id="rId3"/>
    <p:sldId id="282" r:id="rId4"/>
    <p:sldId id="267" r:id="rId5"/>
    <p:sldId id="296" r:id="rId6"/>
    <p:sldId id="325" r:id="rId7"/>
    <p:sldId id="327" r:id="rId8"/>
    <p:sldId id="328" r:id="rId9"/>
    <p:sldId id="330" r:id="rId10"/>
    <p:sldId id="353" r:id="rId11"/>
    <p:sldId id="354" r:id="rId12"/>
    <p:sldId id="355" r:id="rId13"/>
    <p:sldId id="331" r:id="rId14"/>
    <p:sldId id="332" r:id="rId15"/>
    <p:sldId id="298" r:id="rId16"/>
    <p:sldId id="335" r:id="rId17"/>
    <p:sldId id="336" r:id="rId18"/>
    <p:sldId id="337" r:id="rId19"/>
    <p:sldId id="338" r:id="rId20"/>
    <p:sldId id="339" r:id="rId21"/>
    <p:sldId id="311" r:id="rId22"/>
    <p:sldId id="340" r:id="rId23"/>
    <p:sldId id="310" r:id="rId24"/>
    <p:sldId id="309" r:id="rId25"/>
    <p:sldId id="308" r:id="rId26"/>
    <p:sldId id="307" r:id="rId27"/>
    <p:sldId id="306" r:id="rId28"/>
    <p:sldId id="305" r:id="rId29"/>
    <p:sldId id="321" r:id="rId30"/>
    <p:sldId id="341" r:id="rId31"/>
    <p:sldId id="342" r:id="rId32"/>
    <p:sldId id="343" r:id="rId33"/>
    <p:sldId id="344" r:id="rId34"/>
    <p:sldId id="304" r:id="rId35"/>
    <p:sldId id="303" r:id="rId36"/>
    <p:sldId id="302" r:id="rId37"/>
    <p:sldId id="319" r:id="rId38"/>
    <p:sldId id="318" r:id="rId39"/>
    <p:sldId id="317" r:id="rId40"/>
    <p:sldId id="316" r:id="rId41"/>
    <p:sldId id="345" r:id="rId42"/>
    <p:sldId id="346" r:id="rId43"/>
    <p:sldId id="347" r:id="rId44"/>
    <p:sldId id="348" r:id="rId45"/>
    <p:sldId id="349" r:id="rId46"/>
    <p:sldId id="320" r:id="rId47"/>
  </p:sldIdLst>
  <p:sldSz cx="12192000" cy="6858000"/>
  <p:notesSz cx="6858000" cy="9144000"/>
  <p:custDataLst>
    <p:tags r:id="rId4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6008" autoAdjust="0"/>
    <p:restoredTop sz="94660"/>
  </p:normalViewPr>
  <p:slideViewPr>
    <p:cSldViewPr snapToGrid="0" showGuides="1">
      <p:cViewPr varScale="1">
        <p:scale>
          <a:sx n="106" d="100"/>
          <a:sy n="106" d="100"/>
        </p:scale>
        <p:origin x="1308" y="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39" d="100"/>
        <a:sy n="139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gs" Target="tags/tag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12C84F-C97A-4C00-A328-7D606A0BA93B}" type="datetimeFigureOut">
              <a:rPr lang="zh-CN" altLang="en-US" smtClean="0"/>
              <a:t>2020/11/3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E5A364-0848-451A-AF97-343E7B4862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71836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5A364-0848-451A-AF97-343E7B48623C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91497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5A364-0848-451A-AF97-343E7B48623C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5560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5A364-0848-451A-AF97-343E7B48623C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54998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5A364-0848-451A-AF97-343E7B48623C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98147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5A364-0848-451A-AF97-343E7B48623C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53714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5A364-0848-451A-AF97-343E7B48623C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49180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5A364-0848-451A-AF97-343E7B48623C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53273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5A364-0848-451A-AF97-343E7B48623C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606075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5A364-0848-451A-AF97-343E7B48623C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917199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5A364-0848-451A-AF97-343E7B48623C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157967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5A364-0848-451A-AF97-343E7B48623C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38259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5A364-0848-451A-AF97-343E7B48623C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627458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5A364-0848-451A-AF97-343E7B48623C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901630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5A364-0848-451A-AF97-343E7B48623C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74107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5A364-0848-451A-AF97-343E7B48623C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929849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5A364-0848-451A-AF97-343E7B48623C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89613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5A364-0848-451A-AF97-343E7B48623C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185836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5A364-0848-451A-AF97-343E7B48623C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017421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5A364-0848-451A-AF97-343E7B48623C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339560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5A364-0848-451A-AF97-343E7B48623C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54299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5A364-0848-451A-AF97-343E7B48623C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594526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5A364-0848-451A-AF97-343E7B48623C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68179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5A364-0848-451A-AF97-343E7B48623C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50989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5A364-0848-451A-AF97-343E7B48623C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922318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5A364-0848-451A-AF97-343E7B48623C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653092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5A364-0848-451A-AF97-343E7B48623C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376023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5A364-0848-451A-AF97-343E7B48623C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481792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5A364-0848-451A-AF97-343E7B48623C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561295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5A364-0848-451A-AF97-343E7B48623C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905414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5A364-0848-451A-AF97-343E7B48623C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050913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5A364-0848-451A-AF97-343E7B48623C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030963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5A364-0848-451A-AF97-343E7B48623C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325394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5A364-0848-451A-AF97-343E7B48623C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36616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5A364-0848-451A-AF97-343E7B48623C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207303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5A364-0848-451A-AF97-343E7B48623C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616670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5A364-0848-451A-AF97-343E7B48623C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261412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5A364-0848-451A-AF97-343E7B48623C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332645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5A364-0848-451A-AF97-343E7B48623C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578152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5A364-0848-451A-AF97-343E7B48623C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485950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5A364-0848-451A-AF97-343E7B48623C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053760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5A364-0848-451A-AF97-343E7B48623C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20496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5A364-0848-451A-AF97-343E7B48623C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37697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5A364-0848-451A-AF97-343E7B48623C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85106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5A364-0848-451A-AF97-343E7B48623C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89211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5A364-0848-451A-AF97-343E7B48623C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07195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5A364-0848-451A-AF97-343E7B48623C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5313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968331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任意多边形: 形状 10"/>
          <p:cNvSpPr>
            <a:spLocks noGrp="1"/>
          </p:cNvSpPr>
          <p:nvPr>
            <p:ph type="pic" sz="quarter" idx="10"/>
          </p:nvPr>
        </p:nvSpPr>
        <p:spPr>
          <a:xfrm>
            <a:off x="695326" y="1557338"/>
            <a:ext cx="5400675" cy="2366962"/>
          </a:xfrm>
          <a:custGeom>
            <a:avLst/>
            <a:gdLst>
              <a:gd name="connsiteX0" fmla="*/ 0 w 5400675"/>
              <a:gd name="connsiteY0" fmla="*/ 0 h 2366962"/>
              <a:gd name="connsiteX1" fmla="*/ 5400675 w 5400675"/>
              <a:gd name="connsiteY1" fmla="*/ 0 h 2366962"/>
              <a:gd name="connsiteX2" fmla="*/ 5400675 w 5400675"/>
              <a:gd name="connsiteY2" fmla="*/ 2366962 h 2366962"/>
              <a:gd name="connsiteX3" fmla="*/ 0 w 5400675"/>
              <a:gd name="connsiteY3" fmla="*/ 2366962 h 2366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00675" h="2366962">
                <a:moveTo>
                  <a:pt x="0" y="0"/>
                </a:moveTo>
                <a:lnTo>
                  <a:pt x="5400675" y="0"/>
                </a:lnTo>
                <a:lnTo>
                  <a:pt x="5400675" y="2366962"/>
                </a:lnTo>
                <a:lnTo>
                  <a:pt x="0" y="236696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2" name="任意多边形: 形状 11"/>
          <p:cNvSpPr>
            <a:spLocks noGrp="1"/>
          </p:cNvSpPr>
          <p:nvPr>
            <p:ph type="pic" sz="quarter" idx="11"/>
          </p:nvPr>
        </p:nvSpPr>
        <p:spPr>
          <a:xfrm>
            <a:off x="6238875" y="4049713"/>
            <a:ext cx="5257800" cy="2366962"/>
          </a:xfrm>
          <a:custGeom>
            <a:avLst/>
            <a:gdLst>
              <a:gd name="connsiteX0" fmla="*/ 0 w 5257800"/>
              <a:gd name="connsiteY0" fmla="*/ 0 h 2366962"/>
              <a:gd name="connsiteX1" fmla="*/ 5257800 w 5257800"/>
              <a:gd name="connsiteY1" fmla="*/ 0 h 2366962"/>
              <a:gd name="connsiteX2" fmla="*/ 5257800 w 5257800"/>
              <a:gd name="connsiteY2" fmla="*/ 2366962 h 2366962"/>
              <a:gd name="connsiteX3" fmla="*/ 0 w 5257800"/>
              <a:gd name="connsiteY3" fmla="*/ 2366962 h 2366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57800" h="2366962">
                <a:moveTo>
                  <a:pt x="0" y="0"/>
                </a:moveTo>
                <a:lnTo>
                  <a:pt x="5257800" y="0"/>
                </a:lnTo>
                <a:lnTo>
                  <a:pt x="5257800" y="2366962"/>
                </a:lnTo>
                <a:lnTo>
                  <a:pt x="0" y="236696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39544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任意多边形: 形状 8"/>
          <p:cNvSpPr>
            <a:spLocks noGrp="1"/>
          </p:cNvSpPr>
          <p:nvPr>
            <p:ph type="pic" sz="quarter" idx="10"/>
          </p:nvPr>
        </p:nvSpPr>
        <p:spPr>
          <a:xfrm>
            <a:off x="695324" y="1770744"/>
            <a:ext cx="10801350" cy="4397828"/>
          </a:xfrm>
          <a:custGeom>
            <a:avLst/>
            <a:gdLst>
              <a:gd name="connsiteX0" fmla="*/ 8217163 w 10801350"/>
              <a:gd name="connsiteY0" fmla="*/ 0 h 4397828"/>
              <a:gd name="connsiteX1" fmla="*/ 10801350 w 10801350"/>
              <a:gd name="connsiteY1" fmla="*/ 0 h 4397828"/>
              <a:gd name="connsiteX2" fmla="*/ 10801350 w 10801350"/>
              <a:gd name="connsiteY2" fmla="*/ 4397828 h 4397828"/>
              <a:gd name="connsiteX3" fmla="*/ 8217163 w 10801350"/>
              <a:gd name="connsiteY3" fmla="*/ 4397828 h 4397828"/>
              <a:gd name="connsiteX4" fmla="*/ 5478109 w 10801350"/>
              <a:gd name="connsiteY4" fmla="*/ 0 h 4397828"/>
              <a:gd name="connsiteX5" fmla="*/ 8062296 w 10801350"/>
              <a:gd name="connsiteY5" fmla="*/ 0 h 4397828"/>
              <a:gd name="connsiteX6" fmla="*/ 8062296 w 10801350"/>
              <a:gd name="connsiteY6" fmla="*/ 4397828 h 4397828"/>
              <a:gd name="connsiteX7" fmla="*/ 5478109 w 10801350"/>
              <a:gd name="connsiteY7" fmla="*/ 4397828 h 4397828"/>
              <a:gd name="connsiteX8" fmla="*/ 2739054 w 10801350"/>
              <a:gd name="connsiteY8" fmla="*/ 0 h 4397828"/>
              <a:gd name="connsiteX9" fmla="*/ 5323241 w 10801350"/>
              <a:gd name="connsiteY9" fmla="*/ 0 h 4397828"/>
              <a:gd name="connsiteX10" fmla="*/ 5323241 w 10801350"/>
              <a:gd name="connsiteY10" fmla="*/ 4397828 h 4397828"/>
              <a:gd name="connsiteX11" fmla="*/ 2739054 w 10801350"/>
              <a:gd name="connsiteY11" fmla="*/ 4397828 h 4397828"/>
              <a:gd name="connsiteX12" fmla="*/ 0 w 10801350"/>
              <a:gd name="connsiteY12" fmla="*/ 0 h 4397828"/>
              <a:gd name="connsiteX13" fmla="*/ 2584187 w 10801350"/>
              <a:gd name="connsiteY13" fmla="*/ 0 h 4397828"/>
              <a:gd name="connsiteX14" fmla="*/ 2584187 w 10801350"/>
              <a:gd name="connsiteY14" fmla="*/ 4397828 h 4397828"/>
              <a:gd name="connsiteX15" fmla="*/ 0 w 10801350"/>
              <a:gd name="connsiteY15" fmla="*/ 4397828 h 43978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0801350" h="4397828">
                <a:moveTo>
                  <a:pt x="8217163" y="0"/>
                </a:moveTo>
                <a:lnTo>
                  <a:pt x="10801350" y="0"/>
                </a:lnTo>
                <a:lnTo>
                  <a:pt x="10801350" y="4397828"/>
                </a:lnTo>
                <a:lnTo>
                  <a:pt x="8217163" y="4397828"/>
                </a:lnTo>
                <a:close/>
                <a:moveTo>
                  <a:pt x="5478109" y="0"/>
                </a:moveTo>
                <a:lnTo>
                  <a:pt x="8062296" y="0"/>
                </a:lnTo>
                <a:lnTo>
                  <a:pt x="8062296" y="4397828"/>
                </a:lnTo>
                <a:lnTo>
                  <a:pt x="5478109" y="4397828"/>
                </a:lnTo>
                <a:close/>
                <a:moveTo>
                  <a:pt x="2739054" y="0"/>
                </a:moveTo>
                <a:lnTo>
                  <a:pt x="5323241" y="0"/>
                </a:lnTo>
                <a:lnTo>
                  <a:pt x="5323241" y="4397828"/>
                </a:lnTo>
                <a:lnTo>
                  <a:pt x="2739054" y="4397828"/>
                </a:lnTo>
                <a:close/>
                <a:moveTo>
                  <a:pt x="0" y="0"/>
                </a:moveTo>
                <a:lnTo>
                  <a:pt x="2584187" y="0"/>
                </a:lnTo>
                <a:lnTo>
                  <a:pt x="2584187" y="4397828"/>
                </a:lnTo>
                <a:lnTo>
                  <a:pt x="0" y="439782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07101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5677278" y="3802225"/>
            <a:ext cx="77513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www.1ppt.com/moban/        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行业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www.1ppt.com/hangye/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节日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www.1ppt.com/jieri/  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素材：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www.1ppt.com/sucai/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背景图片：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www.1ppt.com/beijing/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图表：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www.1ppt.com/tubiao/    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精美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www.1ppt.com/xiazai/ 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www.1ppt.com/powerpoint/      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课件：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www.1ppt.com/kejian/           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字体下载：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www.1ppt.com/ziti/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工作总结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www.1ppt.com/xiazai/zongjie/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工作计划：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www.1ppt.com/xiazai/jihua/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商务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www.1ppt.com/moban/shangwu/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个人简历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www.1ppt.com/xiazai/jianli/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毕业答辩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www.1ppt.com/xiazai/dabian/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工作汇报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www.1ppt.com/xiazai/huibao/    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 </a:t>
            </a:r>
          </a:p>
        </p:txBody>
      </p:sp>
      <p:sp>
        <p:nvSpPr>
          <p:cNvPr id="9" name="任意多边形: 形状 8"/>
          <p:cNvSpPr>
            <a:spLocks noGrp="1"/>
          </p:cNvSpPr>
          <p:nvPr>
            <p:ph type="pic" sz="quarter" idx="10"/>
          </p:nvPr>
        </p:nvSpPr>
        <p:spPr>
          <a:xfrm>
            <a:off x="695324" y="1770744"/>
            <a:ext cx="10801350" cy="4397828"/>
          </a:xfrm>
          <a:custGeom>
            <a:avLst/>
            <a:gdLst>
              <a:gd name="connsiteX0" fmla="*/ 8217163 w 10801350"/>
              <a:gd name="connsiteY0" fmla="*/ 0 h 4397828"/>
              <a:gd name="connsiteX1" fmla="*/ 10801350 w 10801350"/>
              <a:gd name="connsiteY1" fmla="*/ 0 h 4397828"/>
              <a:gd name="connsiteX2" fmla="*/ 10801350 w 10801350"/>
              <a:gd name="connsiteY2" fmla="*/ 4397828 h 4397828"/>
              <a:gd name="connsiteX3" fmla="*/ 8217163 w 10801350"/>
              <a:gd name="connsiteY3" fmla="*/ 4397828 h 4397828"/>
              <a:gd name="connsiteX4" fmla="*/ 5478109 w 10801350"/>
              <a:gd name="connsiteY4" fmla="*/ 0 h 4397828"/>
              <a:gd name="connsiteX5" fmla="*/ 8062296 w 10801350"/>
              <a:gd name="connsiteY5" fmla="*/ 0 h 4397828"/>
              <a:gd name="connsiteX6" fmla="*/ 8062296 w 10801350"/>
              <a:gd name="connsiteY6" fmla="*/ 4397828 h 4397828"/>
              <a:gd name="connsiteX7" fmla="*/ 5478109 w 10801350"/>
              <a:gd name="connsiteY7" fmla="*/ 4397828 h 4397828"/>
              <a:gd name="connsiteX8" fmla="*/ 2739054 w 10801350"/>
              <a:gd name="connsiteY8" fmla="*/ 0 h 4397828"/>
              <a:gd name="connsiteX9" fmla="*/ 5323241 w 10801350"/>
              <a:gd name="connsiteY9" fmla="*/ 0 h 4397828"/>
              <a:gd name="connsiteX10" fmla="*/ 5323241 w 10801350"/>
              <a:gd name="connsiteY10" fmla="*/ 4397828 h 4397828"/>
              <a:gd name="connsiteX11" fmla="*/ 2739054 w 10801350"/>
              <a:gd name="connsiteY11" fmla="*/ 4397828 h 4397828"/>
              <a:gd name="connsiteX12" fmla="*/ 0 w 10801350"/>
              <a:gd name="connsiteY12" fmla="*/ 0 h 4397828"/>
              <a:gd name="connsiteX13" fmla="*/ 2584187 w 10801350"/>
              <a:gd name="connsiteY13" fmla="*/ 0 h 4397828"/>
              <a:gd name="connsiteX14" fmla="*/ 2584187 w 10801350"/>
              <a:gd name="connsiteY14" fmla="*/ 4397828 h 4397828"/>
              <a:gd name="connsiteX15" fmla="*/ 0 w 10801350"/>
              <a:gd name="connsiteY15" fmla="*/ 4397828 h 43978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0801350" h="4397828">
                <a:moveTo>
                  <a:pt x="8217163" y="0"/>
                </a:moveTo>
                <a:lnTo>
                  <a:pt x="10801350" y="0"/>
                </a:lnTo>
                <a:lnTo>
                  <a:pt x="10801350" y="4397828"/>
                </a:lnTo>
                <a:lnTo>
                  <a:pt x="8217163" y="4397828"/>
                </a:lnTo>
                <a:close/>
                <a:moveTo>
                  <a:pt x="5478109" y="0"/>
                </a:moveTo>
                <a:lnTo>
                  <a:pt x="8062296" y="0"/>
                </a:lnTo>
                <a:lnTo>
                  <a:pt x="8062296" y="4397828"/>
                </a:lnTo>
                <a:lnTo>
                  <a:pt x="5478109" y="4397828"/>
                </a:lnTo>
                <a:close/>
                <a:moveTo>
                  <a:pt x="2739054" y="0"/>
                </a:moveTo>
                <a:lnTo>
                  <a:pt x="5323241" y="0"/>
                </a:lnTo>
                <a:lnTo>
                  <a:pt x="5323241" y="4397828"/>
                </a:lnTo>
                <a:lnTo>
                  <a:pt x="2739054" y="4397828"/>
                </a:lnTo>
                <a:close/>
                <a:moveTo>
                  <a:pt x="0" y="0"/>
                </a:moveTo>
                <a:lnTo>
                  <a:pt x="2584187" y="0"/>
                </a:lnTo>
                <a:lnTo>
                  <a:pt x="2584187" y="4397828"/>
                </a:lnTo>
                <a:lnTo>
                  <a:pt x="0" y="439782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41201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108426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任意多边形: 形状 8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651685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任意多边形: 形状 8"/>
          <p:cNvSpPr>
            <a:spLocks noGrp="1"/>
          </p:cNvSpPr>
          <p:nvPr>
            <p:ph type="pic" sz="quarter" idx="10"/>
          </p:nvPr>
        </p:nvSpPr>
        <p:spPr>
          <a:xfrm>
            <a:off x="4374935" y="2482851"/>
            <a:ext cx="3442133" cy="3692525"/>
          </a:xfrm>
          <a:custGeom>
            <a:avLst/>
            <a:gdLst>
              <a:gd name="connsiteX0" fmla="*/ 0 w 3442133"/>
              <a:gd name="connsiteY0" fmla="*/ 0 h 3692525"/>
              <a:gd name="connsiteX1" fmla="*/ 3442133 w 3442133"/>
              <a:gd name="connsiteY1" fmla="*/ 0 h 3692525"/>
              <a:gd name="connsiteX2" fmla="*/ 3442133 w 3442133"/>
              <a:gd name="connsiteY2" fmla="*/ 3692525 h 3692525"/>
              <a:gd name="connsiteX3" fmla="*/ 0 w 3442133"/>
              <a:gd name="connsiteY3" fmla="*/ 3692525 h 3692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42133" h="3692525">
                <a:moveTo>
                  <a:pt x="0" y="0"/>
                </a:moveTo>
                <a:lnTo>
                  <a:pt x="3442133" y="0"/>
                </a:lnTo>
                <a:lnTo>
                  <a:pt x="3442133" y="3692525"/>
                </a:lnTo>
                <a:lnTo>
                  <a:pt x="0" y="369252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70446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3FC9F-5C72-48E7-818D-25568F8A5C3A}" type="datetimeFigureOut">
              <a:rPr lang="zh-CN" altLang="en-US" smtClean="0"/>
              <a:t>2020/11/3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AC81F-834E-4B80-9A0E-3B649CEC49F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22106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474217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任意多边形: 形状 8"/>
          <p:cNvSpPr>
            <a:spLocks noGrp="1"/>
          </p:cNvSpPr>
          <p:nvPr>
            <p:ph type="pic" sz="quarter" idx="10"/>
          </p:nvPr>
        </p:nvSpPr>
        <p:spPr>
          <a:xfrm>
            <a:off x="695326" y="1869427"/>
            <a:ext cx="2846365" cy="4235160"/>
          </a:xfrm>
          <a:custGeom>
            <a:avLst/>
            <a:gdLst>
              <a:gd name="connsiteX0" fmla="*/ 0 w 2846365"/>
              <a:gd name="connsiteY0" fmla="*/ 0 h 4235160"/>
              <a:gd name="connsiteX1" fmla="*/ 2846365 w 2846365"/>
              <a:gd name="connsiteY1" fmla="*/ 0 h 4235160"/>
              <a:gd name="connsiteX2" fmla="*/ 2846365 w 2846365"/>
              <a:gd name="connsiteY2" fmla="*/ 4235160 h 4235160"/>
              <a:gd name="connsiteX3" fmla="*/ 0 w 2846365"/>
              <a:gd name="connsiteY3" fmla="*/ 4235160 h 423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365" h="4235160">
                <a:moveTo>
                  <a:pt x="0" y="0"/>
                </a:moveTo>
                <a:lnTo>
                  <a:pt x="2846365" y="0"/>
                </a:lnTo>
                <a:lnTo>
                  <a:pt x="2846365" y="4235160"/>
                </a:lnTo>
                <a:lnTo>
                  <a:pt x="0" y="423516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61974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任意多边形: 形状 8"/>
          <p:cNvSpPr>
            <a:spLocks noGrp="1"/>
          </p:cNvSpPr>
          <p:nvPr>
            <p:ph type="pic" sz="quarter" idx="10"/>
          </p:nvPr>
        </p:nvSpPr>
        <p:spPr>
          <a:xfrm>
            <a:off x="6879771" y="0"/>
            <a:ext cx="5312229" cy="6858000"/>
          </a:xfrm>
          <a:custGeom>
            <a:avLst/>
            <a:gdLst>
              <a:gd name="connsiteX0" fmla="*/ 0 w 5312229"/>
              <a:gd name="connsiteY0" fmla="*/ 0 h 6858000"/>
              <a:gd name="connsiteX1" fmla="*/ 5312229 w 5312229"/>
              <a:gd name="connsiteY1" fmla="*/ 0 h 6858000"/>
              <a:gd name="connsiteX2" fmla="*/ 5312229 w 5312229"/>
              <a:gd name="connsiteY2" fmla="*/ 6858000 h 6858000"/>
              <a:gd name="connsiteX3" fmla="*/ 0 w 531222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12229" h="6858000">
                <a:moveTo>
                  <a:pt x="0" y="0"/>
                </a:moveTo>
                <a:lnTo>
                  <a:pt x="5312229" y="0"/>
                </a:lnTo>
                <a:lnTo>
                  <a:pt x="5312229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36868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任意多边形: 形状 8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42329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任意多边形: 形状 8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5295900" cy="6858000"/>
          </a:xfrm>
          <a:custGeom>
            <a:avLst/>
            <a:gdLst>
              <a:gd name="connsiteX0" fmla="*/ 0 w 5295900"/>
              <a:gd name="connsiteY0" fmla="*/ 0 h 6858000"/>
              <a:gd name="connsiteX1" fmla="*/ 5295900 w 5295900"/>
              <a:gd name="connsiteY1" fmla="*/ 0 h 6858000"/>
              <a:gd name="connsiteX2" fmla="*/ 5295900 w 5295900"/>
              <a:gd name="connsiteY2" fmla="*/ 6858000 h 6858000"/>
              <a:gd name="connsiteX3" fmla="*/ 0 w 52959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95900" h="6858000">
                <a:moveTo>
                  <a:pt x="0" y="0"/>
                </a:moveTo>
                <a:lnTo>
                  <a:pt x="5295900" y="0"/>
                </a:lnTo>
                <a:lnTo>
                  <a:pt x="52959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44678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任意多边形: 形状 12"/>
          <p:cNvSpPr>
            <a:spLocks noGrp="1"/>
          </p:cNvSpPr>
          <p:nvPr>
            <p:ph type="pic" sz="quarter" idx="10"/>
          </p:nvPr>
        </p:nvSpPr>
        <p:spPr>
          <a:xfrm>
            <a:off x="1195527" y="2221954"/>
            <a:ext cx="2800350" cy="2414092"/>
          </a:xfrm>
          <a:custGeom>
            <a:avLst/>
            <a:gdLst>
              <a:gd name="connsiteX0" fmla="*/ 603524 w 2800350"/>
              <a:gd name="connsiteY0" fmla="*/ 0 h 2414092"/>
              <a:gd name="connsiteX1" fmla="*/ 2196827 w 2800350"/>
              <a:gd name="connsiteY1" fmla="*/ 0 h 2414092"/>
              <a:gd name="connsiteX2" fmla="*/ 2800350 w 2800350"/>
              <a:gd name="connsiteY2" fmla="*/ 1207046 h 2414092"/>
              <a:gd name="connsiteX3" fmla="*/ 2196827 w 2800350"/>
              <a:gd name="connsiteY3" fmla="*/ 2414092 h 2414092"/>
              <a:gd name="connsiteX4" fmla="*/ 603524 w 2800350"/>
              <a:gd name="connsiteY4" fmla="*/ 2414092 h 2414092"/>
              <a:gd name="connsiteX5" fmla="*/ 0 w 2800350"/>
              <a:gd name="connsiteY5" fmla="*/ 1207046 h 2414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00350" h="2414092">
                <a:moveTo>
                  <a:pt x="603524" y="0"/>
                </a:moveTo>
                <a:lnTo>
                  <a:pt x="2196827" y="0"/>
                </a:lnTo>
                <a:lnTo>
                  <a:pt x="2800350" y="1207046"/>
                </a:lnTo>
                <a:lnTo>
                  <a:pt x="2196827" y="2414092"/>
                </a:lnTo>
                <a:lnTo>
                  <a:pt x="603524" y="2414092"/>
                </a:lnTo>
                <a:lnTo>
                  <a:pt x="0" y="120704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4" name="任意多边形: 形状 13"/>
          <p:cNvSpPr>
            <a:spLocks noGrp="1"/>
          </p:cNvSpPr>
          <p:nvPr>
            <p:ph type="pic" sz="quarter" idx="11"/>
          </p:nvPr>
        </p:nvSpPr>
        <p:spPr>
          <a:xfrm>
            <a:off x="4695825" y="2221954"/>
            <a:ext cx="2800350" cy="2414092"/>
          </a:xfrm>
          <a:custGeom>
            <a:avLst/>
            <a:gdLst>
              <a:gd name="connsiteX0" fmla="*/ 603524 w 2800350"/>
              <a:gd name="connsiteY0" fmla="*/ 0 h 2414092"/>
              <a:gd name="connsiteX1" fmla="*/ 2196827 w 2800350"/>
              <a:gd name="connsiteY1" fmla="*/ 0 h 2414092"/>
              <a:gd name="connsiteX2" fmla="*/ 2800350 w 2800350"/>
              <a:gd name="connsiteY2" fmla="*/ 1207046 h 2414092"/>
              <a:gd name="connsiteX3" fmla="*/ 2196827 w 2800350"/>
              <a:gd name="connsiteY3" fmla="*/ 2414092 h 2414092"/>
              <a:gd name="connsiteX4" fmla="*/ 603524 w 2800350"/>
              <a:gd name="connsiteY4" fmla="*/ 2414092 h 2414092"/>
              <a:gd name="connsiteX5" fmla="*/ 0 w 2800350"/>
              <a:gd name="connsiteY5" fmla="*/ 1207046 h 2414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00350" h="2414092">
                <a:moveTo>
                  <a:pt x="603524" y="0"/>
                </a:moveTo>
                <a:lnTo>
                  <a:pt x="2196827" y="0"/>
                </a:lnTo>
                <a:lnTo>
                  <a:pt x="2800350" y="1207046"/>
                </a:lnTo>
                <a:lnTo>
                  <a:pt x="2196827" y="2414092"/>
                </a:lnTo>
                <a:lnTo>
                  <a:pt x="603524" y="2414092"/>
                </a:lnTo>
                <a:lnTo>
                  <a:pt x="0" y="120704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5" name="任意多边形: 形状 14"/>
          <p:cNvSpPr>
            <a:spLocks noGrp="1"/>
          </p:cNvSpPr>
          <p:nvPr>
            <p:ph type="pic" sz="quarter" idx="12"/>
          </p:nvPr>
        </p:nvSpPr>
        <p:spPr>
          <a:xfrm>
            <a:off x="8196123" y="2221954"/>
            <a:ext cx="2800350" cy="2414092"/>
          </a:xfrm>
          <a:custGeom>
            <a:avLst/>
            <a:gdLst>
              <a:gd name="connsiteX0" fmla="*/ 603524 w 2800350"/>
              <a:gd name="connsiteY0" fmla="*/ 0 h 2414092"/>
              <a:gd name="connsiteX1" fmla="*/ 2196827 w 2800350"/>
              <a:gd name="connsiteY1" fmla="*/ 0 h 2414092"/>
              <a:gd name="connsiteX2" fmla="*/ 2800350 w 2800350"/>
              <a:gd name="connsiteY2" fmla="*/ 1207046 h 2414092"/>
              <a:gd name="connsiteX3" fmla="*/ 2196827 w 2800350"/>
              <a:gd name="connsiteY3" fmla="*/ 2414092 h 2414092"/>
              <a:gd name="connsiteX4" fmla="*/ 603524 w 2800350"/>
              <a:gd name="connsiteY4" fmla="*/ 2414092 h 2414092"/>
              <a:gd name="connsiteX5" fmla="*/ 0 w 2800350"/>
              <a:gd name="connsiteY5" fmla="*/ 1207046 h 2414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00350" h="2414092">
                <a:moveTo>
                  <a:pt x="603524" y="0"/>
                </a:moveTo>
                <a:lnTo>
                  <a:pt x="2196827" y="0"/>
                </a:lnTo>
                <a:lnTo>
                  <a:pt x="2800350" y="1207046"/>
                </a:lnTo>
                <a:lnTo>
                  <a:pt x="2196827" y="2414092"/>
                </a:lnTo>
                <a:lnTo>
                  <a:pt x="603524" y="2414092"/>
                </a:lnTo>
                <a:lnTo>
                  <a:pt x="0" y="120704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37250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任意多边形: 形状 8"/>
          <p:cNvSpPr>
            <a:spLocks noGrp="1"/>
          </p:cNvSpPr>
          <p:nvPr>
            <p:ph type="pic" sz="quarter" idx="10"/>
          </p:nvPr>
        </p:nvSpPr>
        <p:spPr>
          <a:xfrm>
            <a:off x="695325" y="1703162"/>
            <a:ext cx="3421063" cy="4553857"/>
          </a:xfrm>
          <a:custGeom>
            <a:avLst/>
            <a:gdLst>
              <a:gd name="connsiteX0" fmla="*/ 0 w 3421063"/>
              <a:gd name="connsiteY0" fmla="*/ 0 h 4553857"/>
              <a:gd name="connsiteX1" fmla="*/ 3421063 w 3421063"/>
              <a:gd name="connsiteY1" fmla="*/ 0 h 4553857"/>
              <a:gd name="connsiteX2" fmla="*/ 3421063 w 3421063"/>
              <a:gd name="connsiteY2" fmla="*/ 4553857 h 4553857"/>
              <a:gd name="connsiteX3" fmla="*/ 0 w 3421063"/>
              <a:gd name="connsiteY3" fmla="*/ 4553857 h 4553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1063" h="4553857">
                <a:moveTo>
                  <a:pt x="0" y="0"/>
                </a:moveTo>
                <a:lnTo>
                  <a:pt x="3421063" y="0"/>
                </a:lnTo>
                <a:lnTo>
                  <a:pt x="3421063" y="4553857"/>
                </a:lnTo>
                <a:lnTo>
                  <a:pt x="0" y="455385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91413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任意多边形: 形状 12"/>
          <p:cNvSpPr>
            <a:spLocks noGrp="1"/>
          </p:cNvSpPr>
          <p:nvPr>
            <p:ph type="pic" sz="quarter" idx="10"/>
          </p:nvPr>
        </p:nvSpPr>
        <p:spPr>
          <a:xfrm>
            <a:off x="695326" y="1701800"/>
            <a:ext cx="3421063" cy="2222500"/>
          </a:xfrm>
          <a:custGeom>
            <a:avLst/>
            <a:gdLst>
              <a:gd name="connsiteX0" fmla="*/ 0 w 3421063"/>
              <a:gd name="connsiteY0" fmla="*/ 0 h 2222500"/>
              <a:gd name="connsiteX1" fmla="*/ 3421063 w 3421063"/>
              <a:gd name="connsiteY1" fmla="*/ 0 h 2222500"/>
              <a:gd name="connsiteX2" fmla="*/ 3421063 w 3421063"/>
              <a:gd name="connsiteY2" fmla="*/ 2222500 h 2222500"/>
              <a:gd name="connsiteX3" fmla="*/ 0 w 3421063"/>
              <a:gd name="connsiteY3" fmla="*/ 2222500 h 2222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1063" h="2222500">
                <a:moveTo>
                  <a:pt x="0" y="0"/>
                </a:moveTo>
                <a:lnTo>
                  <a:pt x="3421063" y="0"/>
                </a:lnTo>
                <a:lnTo>
                  <a:pt x="3421063" y="2222500"/>
                </a:lnTo>
                <a:lnTo>
                  <a:pt x="0" y="22225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4" name="任意多边形: 形状 13"/>
          <p:cNvSpPr>
            <a:spLocks noGrp="1"/>
          </p:cNvSpPr>
          <p:nvPr>
            <p:ph type="pic" sz="quarter" idx="11"/>
          </p:nvPr>
        </p:nvSpPr>
        <p:spPr>
          <a:xfrm>
            <a:off x="4385470" y="1701800"/>
            <a:ext cx="3421063" cy="2222500"/>
          </a:xfrm>
          <a:custGeom>
            <a:avLst/>
            <a:gdLst>
              <a:gd name="connsiteX0" fmla="*/ 0 w 3421063"/>
              <a:gd name="connsiteY0" fmla="*/ 0 h 2222500"/>
              <a:gd name="connsiteX1" fmla="*/ 3421063 w 3421063"/>
              <a:gd name="connsiteY1" fmla="*/ 0 h 2222500"/>
              <a:gd name="connsiteX2" fmla="*/ 3421063 w 3421063"/>
              <a:gd name="connsiteY2" fmla="*/ 2222500 h 2222500"/>
              <a:gd name="connsiteX3" fmla="*/ 0 w 3421063"/>
              <a:gd name="connsiteY3" fmla="*/ 2222500 h 2222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1063" h="2222500">
                <a:moveTo>
                  <a:pt x="0" y="0"/>
                </a:moveTo>
                <a:lnTo>
                  <a:pt x="3421063" y="0"/>
                </a:lnTo>
                <a:lnTo>
                  <a:pt x="3421063" y="2222500"/>
                </a:lnTo>
                <a:lnTo>
                  <a:pt x="0" y="22225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5" name="任意多边形: 形状 14"/>
          <p:cNvSpPr>
            <a:spLocks noGrp="1"/>
          </p:cNvSpPr>
          <p:nvPr>
            <p:ph type="pic" sz="quarter" idx="12"/>
          </p:nvPr>
        </p:nvSpPr>
        <p:spPr>
          <a:xfrm>
            <a:off x="8075613" y="1701800"/>
            <a:ext cx="3421063" cy="2222500"/>
          </a:xfrm>
          <a:custGeom>
            <a:avLst/>
            <a:gdLst>
              <a:gd name="connsiteX0" fmla="*/ 0 w 3421063"/>
              <a:gd name="connsiteY0" fmla="*/ 0 h 2222500"/>
              <a:gd name="connsiteX1" fmla="*/ 3421063 w 3421063"/>
              <a:gd name="connsiteY1" fmla="*/ 0 h 2222500"/>
              <a:gd name="connsiteX2" fmla="*/ 3421063 w 3421063"/>
              <a:gd name="connsiteY2" fmla="*/ 2222500 h 2222500"/>
              <a:gd name="connsiteX3" fmla="*/ 0 w 3421063"/>
              <a:gd name="connsiteY3" fmla="*/ 2222500 h 2222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1063" h="2222500">
                <a:moveTo>
                  <a:pt x="0" y="0"/>
                </a:moveTo>
                <a:lnTo>
                  <a:pt x="3421063" y="0"/>
                </a:lnTo>
                <a:lnTo>
                  <a:pt x="3421063" y="2222500"/>
                </a:lnTo>
                <a:lnTo>
                  <a:pt x="0" y="22225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496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A3FC9F-5C72-48E7-818D-25568F8A5C3A}" type="datetimeFigureOut">
              <a:rPr lang="zh-CN" altLang="en-US" smtClean="0"/>
              <a:t>2020/11/3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AC81F-834E-4B80-9A0E-3B649CEC49F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09921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55" r:id="rId2"/>
    <p:sldLayoutId id="2147483672" r:id="rId3"/>
    <p:sldLayoutId id="2147483671" r:id="rId4"/>
    <p:sldLayoutId id="2147483670" r:id="rId5"/>
    <p:sldLayoutId id="2147483669" r:id="rId6"/>
    <p:sldLayoutId id="2147483668" r:id="rId7"/>
    <p:sldLayoutId id="2147483667" r:id="rId8"/>
    <p:sldLayoutId id="2147483666" r:id="rId9"/>
    <p:sldLayoutId id="2147483665" r:id="rId10"/>
    <p:sldLayoutId id="2147483663" r:id="rId11"/>
    <p:sldLayoutId id="2147483673" r:id="rId12"/>
    <p:sldLayoutId id="2147483659" r:id="rId13"/>
    <p:sldLayoutId id="2147483661" r:id="rId14"/>
    <p:sldLayoutId id="2147483662" r:id="rId15"/>
    <p:sldLayoutId id="2147483664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em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.emf"/><Relationship Id="rId4" Type="http://schemas.openxmlformats.org/officeDocument/2006/relationships/image" Target="../media/image9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3.emf"/><Relationship Id="rId4" Type="http://schemas.openxmlformats.org/officeDocument/2006/relationships/image" Target="../media/image12.e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箭头: 五边形 1"/>
          <p:cNvSpPr/>
          <p:nvPr/>
        </p:nvSpPr>
        <p:spPr>
          <a:xfrm rot="5400000">
            <a:off x="5581650" y="-666750"/>
            <a:ext cx="1028700" cy="2362200"/>
          </a:xfrm>
          <a:prstGeom prst="homePlate">
            <a:avLst>
              <a:gd name="adj" fmla="val 32716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5016218" y="139184"/>
            <a:ext cx="21595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</a:rPr>
              <a:t>CONTENTS</a:t>
            </a:r>
            <a:endParaRPr lang="zh-CN" altLang="en-US" sz="2800" b="1" dirty="0">
              <a:solidFill>
                <a:schemeClr val="bg1"/>
              </a:solidFill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1301803" y="4775200"/>
            <a:ext cx="1107996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主要工作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9782218" y="4775200"/>
            <a:ext cx="1107996" cy="3961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系统测试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3075651" y="4775200"/>
            <a:ext cx="1800493" cy="3961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相关理论与技术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5111933" y="4775200"/>
            <a:ext cx="1943710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基于深度神经网络的推荐算法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7175784" y="4775200"/>
            <a:ext cx="1935400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系统总体设计及功能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0" name="矩形 5"/>
          <p:cNvSpPr/>
          <p:nvPr/>
        </p:nvSpPr>
        <p:spPr>
          <a:xfrm>
            <a:off x="695325" y="1790700"/>
            <a:ext cx="2320925" cy="2628900"/>
          </a:xfrm>
          <a:custGeom>
            <a:avLst/>
            <a:gdLst>
              <a:gd name="connsiteX0" fmla="*/ 0 w 3251200"/>
              <a:gd name="connsiteY0" fmla="*/ 0 h 2628900"/>
              <a:gd name="connsiteX1" fmla="*/ 3251200 w 3251200"/>
              <a:gd name="connsiteY1" fmla="*/ 0 h 2628900"/>
              <a:gd name="connsiteX2" fmla="*/ 3251200 w 3251200"/>
              <a:gd name="connsiteY2" fmla="*/ 2628900 h 2628900"/>
              <a:gd name="connsiteX3" fmla="*/ 0 w 3251200"/>
              <a:gd name="connsiteY3" fmla="*/ 2628900 h 2628900"/>
              <a:gd name="connsiteX4" fmla="*/ 0 w 3251200"/>
              <a:gd name="connsiteY4" fmla="*/ 0 h 2628900"/>
              <a:gd name="connsiteX0" fmla="*/ 0 w 3251200"/>
              <a:gd name="connsiteY0" fmla="*/ 0 h 2628900"/>
              <a:gd name="connsiteX1" fmla="*/ 3251200 w 3251200"/>
              <a:gd name="connsiteY1" fmla="*/ 152400 h 2628900"/>
              <a:gd name="connsiteX2" fmla="*/ 3251200 w 3251200"/>
              <a:gd name="connsiteY2" fmla="*/ 2628900 h 2628900"/>
              <a:gd name="connsiteX3" fmla="*/ 0 w 3251200"/>
              <a:gd name="connsiteY3" fmla="*/ 2628900 h 2628900"/>
              <a:gd name="connsiteX4" fmla="*/ 0 w 3251200"/>
              <a:gd name="connsiteY4" fmla="*/ 0 h 2628900"/>
              <a:gd name="connsiteX0" fmla="*/ 0 w 3251200"/>
              <a:gd name="connsiteY0" fmla="*/ 0 h 2628900"/>
              <a:gd name="connsiteX1" fmla="*/ 3251200 w 3251200"/>
              <a:gd name="connsiteY1" fmla="*/ 152400 h 2628900"/>
              <a:gd name="connsiteX2" fmla="*/ 3251200 w 3251200"/>
              <a:gd name="connsiteY2" fmla="*/ 2463800 h 2628900"/>
              <a:gd name="connsiteX3" fmla="*/ 0 w 3251200"/>
              <a:gd name="connsiteY3" fmla="*/ 2628900 h 2628900"/>
              <a:gd name="connsiteX4" fmla="*/ 0 w 3251200"/>
              <a:gd name="connsiteY4" fmla="*/ 0 h 262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51200" h="2628900">
                <a:moveTo>
                  <a:pt x="0" y="0"/>
                </a:moveTo>
                <a:lnTo>
                  <a:pt x="3251200" y="152400"/>
                </a:lnTo>
                <a:lnTo>
                  <a:pt x="3251200" y="2463800"/>
                </a:lnTo>
                <a:lnTo>
                  <a:pt x="0" y="26289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2">
                  <a:lumMod val="75000"/>
                </a:schemeClr>
              </a:gs>
            </a:gsLst>
            <a:lin ang="0" scaled="1"/>
          </a:gradFill>
          <a:ln>
            <a:noFill/>
          </a:ln>
          <a:effectLst>
            <a:outerShdw blurRad="152400" dist="38100" dir="10800000" algn="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1" name="组合 50"/>
          <p:cNvGrpSpPr/>
          <p:nvPr/>
        </p:nvGrpSpPr>
        <p:grpSpPr>
          <a:xfrm>
            <a:off x="2815431" y="1790700"/>
            <a:ext cx="2320925" cy="2628900"/>
            <a:chOff x="2815431" y="1790700"/>
            <a:chExt cx="2320925" cy="2628900"/>
          </a:xfrm>
        </p:grpSpPr>
        <p:sp>
          <p:nvSpPr>
            <p:cNvPr id="52" name="矩形 5"/>
            <p:cNvSpPr/>
            <p:nvPr/>
          </p:nvSpPr>
          <p:spPr>
            <a:xfrm>
              <a:off x="2815431" y="1790700"/>
              <a:ext cx="2320925" cy="2628900"/>
            </a:xfrm>
            <a:custGeom>
              <a:avLst/>
              <a:gdLst>
                <a:gd name="connsiteX0" fmla="*/ 0 w 3251200"/>
                <a:gd name="connsiteY0" fmla="*/ 0 h 2628900"/>
                <a:gd name="connsiteX1" fmla="*/ 3251200 w 3251200"/>
                <a:gd name="connsiteY1" fmla="*/ 0 h 2628900"/>
                <a:gd name="connsiteX2" fmla="*/ 3251200 w 3251200"/>
                <a:gd name="connsiteY2" fmla="*/ 2628900 h 2628900"/>
                <a:gd name="connsiteX3" fmla="*/ 0 w 3251200"/>
                <a:gd name="connsiteY3" fmla="*/ 2628900 h 2628900"/>
                <a:gd name="connsiteX4" fmla="*/ 0 w 3251200"/>
                <a:gd name="connsiteY4" fmla="*/ 0 h 2628900"/>
                <a:gd name="connsiteX0" fmla="*/ 0 w 3251200"/>
                <a:gd name="connsiteY0" fmla="*/ 0 h 2628900"/>
                <a:gd name="connsiteX1" fmla="*/ 3251200 w 3251200"/>
                <a:gd name="connsiteY1" fmla="*/ 152400 h 2628900"/>
                <a:gd name="connsiteX2" fmla="*/ 3251200 w 3251200"/>
                <a:gd name="connsiteY2" fmla="*/ 2628900 h 2628900"/>
                <a:gd name="connsiteX3" fmla="*/ 0 w 3251200"/>
                <a:gd name="connsiteY3" fmla="*/ 2628900 h 2628900"/>
                <a:gd name="connsiteX4" fmla="*/ 0 w 3251200"/>
                <a:gd name="connsiteY4" fmla="*/ 0 h 2628900"/>
                <a:gd name="connsiteX0" fmla="*/ 0 w 3251200"/>
                <a:gd name="connsiteY0" fmla="*/ 0 h 2628900"/>
                <a:gd name="connsiteX1" fmla="*/ 3251200 w 3251200"/>
                <a:gd name="connsiteY1" fmla="*/ 152400 h 2628900"/>
                <a:gd name="connsiteX2" fmla="*/ 3251200 w 3251200"/>
                <a:gd name="connsiteY2" fmla="*/ 2463800 h 2628900"/>
                <a:gd name="connsiteX3" fmla="*/ 0 w 3251200"/>
                <a:gd name="connsiteY3" fmla="*/ 2628900 h 2628900"/>
                <a:gd name="connsiteX4" fmla="*/ 0 w 3251200"/>
                <a:gd name="connsiteY4" fmla="*/ 0 h 2628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51200" h="2628900">
                  <a:moveTo>
                    <a:pt x="0" y="0"/>
                  </a:moveTo>
                  <a:lnTo>
                    <a:pt x="3251200" y="152400"/>
                  </a:lnTo>
                  <a:lnTo>
                    <a:pt x="3251200" y="2463800"/>
                  </a:lnTo>
                  <a:lnTo>
                    <a:pt x="0" y="262890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2">
                    <a:lumMod val="75000"/>
                  </a:schemeClr>
                </a:gs>
              </a:gsLst>
              <a:lin ang="0" scaled="1"/>
            </a:gradFill>
            <a:ln>
              <a:noFill/>
            </a:ln>
            <a:effectLst>
              <a:outerShdw blurRad="152400" dist="38100" dir="10800000" algn="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statistics-on-laptop_82095"/>
            <p:cNvSpPr>
              <a:spLocks noChangeAspect="1"/>
            </p:cNvSpPr>
            <p:nvPr/>
          </p:nvSpPr>
          <p:spPr bwMode="auto">
            <a:xfrm>
              <a:off x="3624915" y="2765050"/>
              <a:ext cx="701957" cy="680198"/>
            </a:xfrm>
            <a:custGeom>
              <a:avLst/>
              <a:gdLst>
                <a:gd name="connsiteX0" fmla="*/ 58918 w 323554"/>
                <a:gd name="connsiteY0" fmla="*/ 189699 h 313525"/>
                <a:gd name="connsiteX1" fmla="*/ 101421 w 323554"/>
                <a:gd name="connsiteY1" fmla="*/ 189699 h 313525"/>
                <a:gd name="connsiteX2" fmla="*/ 103997 w 323554"/>
                <a:gd name="connsiteY2" fmla="*/ 189699 h 313525"/>
                <a:gd name="connsiteX3" fmla="*/ 114301 w 323554"/>
                <a:gd name="connsiteY3" fmla="*/ 201731 h 313525"/>
                <a:gd name="connsiteX4" fmla="*/ 113013 w 323554"/>
                <a:gd name="connsiteY4" fmla="*/ 205741 h 313525"/>
                <a:gd name="connsiteX5" fmla="*/ 101421 w 323554"/>
                <a:gd name="connsiteY5" fmla="*/ 215099 h 313525"/>
                <a:gd name="connsiteX6" fmla="*/ 58918 w 323554"/>
                <a:gd name="connsiteY6" fmla="*/ 215099 h 313525"/>
                <a:gd name="connsiteX7" fmla="*/ 46038 w 323554"/>
                <a:gd name="connsiteY7" fmla="*/ 201731 h 313525"/>
                <a:gd name="connsiteX8" fmla="*/ 58918 w 323554"/>
                <a:gd name="connsiteY8" fmla="*/ 189699 h 313525"/>
                <a:gd name="connsiteX9" fmla="*/ 149225 w 323554"/>
                <a:gd name="connsiteY9" fmla="*/ 165887 h 313525"/>
                <a:gd name="connsiteX10" fmla="*/ 142875 w 323554"/>
                <a:gd name="connsiteY10" fmla="*/ 186525 h 313525"/>
                <a:gd name="connsiteX11" fmla="*/ 153988 w 323554"/>
                <a:gd name="connsiteY11" fmla="*/ 196050 h 313525"/>
                <a:gd name="connsiteX12" fmla="*/ 173038 w 323554"/>
                <a:gd name="connsiteY12" fmla="*/ 188112 h 313525"/>
                <a:gd name="connsiteX13" fmla="*/ 145188 w 323554"/>
                <a:gd name="connsiteY13" fmla="*/ 151599 h 313525"/>
                <a:gd name="connsiteX14" fmla="*/ 187326 w 323554"/>
                <a:gd name="connsiteY14" fmla="*/ 190104 h 313525"/>
                <a:gd name="connsiteX15" fmla="*/ 138803 w 323554"/>
                <a:gd name="connsiteY15" fmla="*/ 210640 h 313525"/>
                <a:gd name="connsiteX16" fmla="*/ 131142 w 323554"/>
                <a:gd name="connsiteY16" fmla="*/ 210640 h 313525"/>
                <a:gd name="connsiteX17" fmla="*/ 129865 w 323554"/>
                <a:gd name="connsiteY17" fmla="*/ 202939 h 313525"/>
                <a:gd name="connsiteX18" fmla="*/ 145188 w 323554"/>
                <a:gd name="connsiteY18" fmla="*/ 151599 h 313525"/>
                <a:gd name="connsiteX19" fmla="*/ 58982 w 323554"/>
                <a:gd name="connsiteY19" fmla="*/ 146837 h 313525"/>
                <a:gd name="connsiteX20" fmla="*/ 130176 w 323554"/>
                <a:gd name="connsiteY20" fmla="*/ 146837 h 313525"/>
                <a:gd name="connsiteX21" fmla="*/ 130176 w 323554"/>
                <a:gd name="connsiteY21" fmla="*/ 148186 h 313525"/>
                <a:gd name="connsiteX22" fmla="*/ 122409 w 323554"/>
                <a:gd name="connsiteY22" fmla="*/ 173825 h 313525"/>
                <a:gd name="connsiteX23" fmla="*/ 58982 w 323554"/>
                <a:gd name="connsiteY23" fmla="*/ 173825 h 313525"/>
                <a:gd name="connsiteX24" fmla="*/ 46038 w 323554"/>
                <a:gd name="connsiteY24" fmla="*/ 160331 h 313525"/>
                <a:gd name="connsiteX25" fmla="*/ 58982 w 323554"/>
                <a:gd name="connsiteY25" fmla="*/ 146837 h 313525"/>
                <a:gd name="connsiteX26" fmla="*/ 59011 w 323554"/>
                <a:gd name="connsiteY26" fmla="*/ 105562 h 313525"/>
                <a:gd name="connsiteX27" fmla="*/ 166688 w 323554"/>
                <a:gd name="connsiteY27" fmla="*/ 105562 h 313525"/>
                <a:gd name="connsiteX28" fmla="*/ 144634 w 323554"/>
                <a:gd name="connsiteY28" fmla="*/ 130962 h 313525"/>
                <a:gd name="connsiteX29" fmla="*/ 59011 w 323554"/>
                <a:gd name="connsiteY29" fmla="*/ 130962 h 313525"/>
                <a:gd name="connsiteX30" fmla="*/ 46038 w 323554"/>
                <a:gd name="connsiteY30" fmla="*/ 118930 h 313525"/>
                <a:gd name="connsiteX31" fmla="*/ 59011 w 323554"/>
                <a:gd name="connsiteY31" fmla="*/ 105562 h 313525"/>
                <a:gd name="connsiteX32" fmla="*/ 226883 w 323554"/>
                <a:gd name="connsiteY32" fmla="*/ 81749 h 313525"/>
                <a:gd name="connsiteX33" fmla="*/ 224292 w 323554"/>
                <a:gd name="connsiteY33" fmla="*/ 83037 h 313525"/>
                <a:gd name="connsiteX34" fmla="*/ 171159 w 323554"/>
                <a:gd name="connsiteY34" fmla="*/ 140996 h 313525"/>
                <a:gd name="connsiteX35" fmla="*/ 172455 w 323554"/>
                <a:gd name="connsiteY35" fmla="*/ 146148 h 313525"/>
                <a:gd name="connsiteX36" fmla="*/ 175047 w 323554"/>
                <a:gd name="connsiteY36" fmla="*/ 148724 h 313525"/>
                <a:gd name="connsiteX37" fmla="*/ 177639 w 323554"/>
                <a:gd name="connsiteY37" fmla="*/ 150012 h 313525"/>
                <a:gd name="connsiteX38" fmla="*/ 180230 w 323554"/>
                <a:gd name="connsiteY38" fmla="*/ 148724 h 313525"/>
                <a:gd name="connsiteX39" fmla="*/ 232067 w 323554"/>
                <a:gd name="connsiteY39" fmla="*/ 90765 h 313525"/>
                <a:gd name="connsiteX40" fmla="*/ 232067 w 323554"/>
                <a:gd name="connsiteY40" fmla="*/ 85613 h 313525"/>
                <a:gd name="connsiteX41" fmla="*/ 229475 w 323554"/>
                <a:gd name="connsiteY41" fmla="*/ 83037 h 313525"/>
                <a:gd name="connsiteX42" fmla="*/ 226883 w 323554"/>
                <a:gd name="connsiteY42" fmla="*/ 81749 h 313525"/>
                <a:gd name="connsiteX43" fmla="*/ 247254 w 323554"/>
                <a:gd name="connsiteY43" fmla="*/ 62303 h 313525"/>
                <a:gd name="connsiteX44" fmla="*/ 242491 w 323554"/>
                <a:gd name="connsiteY44" fmla="*/ 63493 h 313525"/>
                <a:gd name="connsiteX45" fmla="*/ 237729 w 323554"/>
                <a:gd name="connsiteY45" fmla="*/ 68256 h 313525"/>
                <a:gd name="connsiteX46" fmla="*/ 236538 w 323554"/>
                <a:gd name="connsiteY46" fmla="*/ 70637 h 313525"/>
                <a:gd name="connsiteX47" fmla="*/ 237729 w 323554"/>
                <a:gd name="connsiteY47" fmla="*/ 73019 h 313525"/>
                <a:gd name="connsiteX48" fmla="*/ 240110 w 323554"/>
                <a:gd name="connsiteY48" fmla="*/ 74209 h 313525"/>
                <a:gd name="connsiteX49" fmla="*/ 242491 w 323554"/>
                <a:gd name="connsiteY49" fmla="*/ 75400 h 313525"/>
                <a:gd name="connsiteX50" fmla="*/ 244873 w 323554"/>
                <a:gd name="connsiteY50" fmla="*/ 75400 h 313525"/>
                <a:gd name="connsiteX51" fmla="*/ 244873 w 323554"/>
                <a:gd name="connsiteY51" fmla="*/ 74209 h 313525"/>
                <a:gd name="connsiteX52" fmla="*/ 249635 w 323554"/>
                <a:gd name="connsiteY52" fmla="*/ 69447 h 313525"/>
                <a:gd name="connsiteX53" fmla="*/ 249635 w 323554"/>
                <a:gd name="connsiteY53" fmla="*/ 64684 h 313525"/>
                <a:gd name="connsiteX54" fmla="*/ 247254 w 323554"/>
                <a:gd name="connsiteY54" fmla="*/ 62303 h 313525"/>
                <a:gd name="connsiteX55" fmla="*/ 24647 w 323554"/>
                <a:gd name="connsiteY55" fmla="*/ 48412 h 313525"/>
                <a:gd name="connsiteX56" fmla="*/ 201069 w 323554"/>
                <a:gd name="connsiteY56" fmla="*/ 48412 h 313525"/>
                <a:gd name="connsiteX57" fmla="*/ 214041 w 323554"/>
                <a:gd name="connsiteY57" fmla="*/ 52292 h 313525"/>
                <a:gd name="connsiteX58" fmla="*/ 193285 w 323554"/>
                <a:gd name="connsiteY58" fmla="*/ 76863 h 313525"/>
                <a:gd name="connsiteX59" fmla="*/ 181610 w 323554"/>
                <a:gd name="connsiteY59" fmla="*/ 72983 h 313525"/>
                <a:gd name="connsiteX60" fmla="*/ 45403 w 323554"/>
                <a:gd name="connsiteY60" fmla="*/ 72983 h 313525"/>
                <a:gd name="connsiteX61" fmla="*/ 24647 w 323554"/>
                <a:gd name="connsiteY61" fmla="*/ 93675 h 313525"/>
                <a:gd name="connsiteX62" fmla="*/ 24647 w 323554"/>
                <a:gd name="connsiteY62" fmla="*/ 268262 h 313525"/>
                <a:gd name="connsiteX63" fmla="*/ 45403 w 323554"/>
                <a:gd name="connsiteY63" fmla="*/ 287660 h 313525"/>
                <a:gd name="connsiteX64" fmla="*/ 181610 w 323554"/>
                <a:gd name="connsiteY64" fmla="*/ 287660 h 313525"/>
                <a:gd name="connsiteX65" fmla="*/ 202366 w 323554"/>
                <a:gd name="connsiteY65" fmla="*/ 268262 h 313525"/>
                <a:gd name="connsiteX66" fmla="*/ 202366 w 323554"/>
                <a:gd name="connsiteY66" fmla="*/ 202307 h 313525"/>
                <a:gd name="connsiteX67" fmla="*/ 203663 w 323554"/>
                <a:gd name="connsiteY67" fmla="*/ 201014 h 313525"/>
                <a:gd name="connsiteX68" fmla="*/ 206258 w 323554"/>
                <a:gd name="connsiteY68" fmla="*/ 198427 h 313525"/>
                <a:gd name="connsiteX69" fmla="*/ 227013 w 323554"/>
                <a:gd name="connsiteY69" fmla="*/ 175149 h 313525"/>
                <a:gd name="connsiteX70" fmla="*/ 227013 w 323554"/>
                <a:gd name="connsiteY70" fmla="*/ 287660 h 313525"/>
                <a:gd name="connsiteX71" fmla="*/ 201069 w 323554"/>
                <a:gd name="connsiteY71" fmla="*/ 313525 h 313525"/>
                <a:gd name="connsiteX72" fmla="*/ 25944 w 323554"/>
                <a:gd name="connsiteY72" fmla="*/ 313525 h 313525"/>
                <a:gd name="connsiteX73" fmla="*/ 0 w 323554"/>
                <a:gd name="connsiteY73" fmla="*/ 287660 h 313525"/>
                <a:gd name="connsiteX74" fmla="*/ 0 w 323554"/>
                <a:gd name="connsiteY74" fmla="*/ 72983 h 313525"/>
                <a:gd name="connsiteX75" fmla="*/ 24647 w 323554"/>
                <a:gd name="connsiteY75" fmla="*/ 48412 h 313525"/>
                <a:gd name="connsiteX76" fmla="*/ 242888 w 323554"/>
                <a:gd name="connsiteY76" fmla="*/ 42062 h 313525"/>
                <a:gd name="connsiteX77" fmla="*/ 285751 w 323554"/>
                <a:gd name="connsiteY77" fmla="*/ 81750 h 313525"/>
                <a:gd name="connsiteX78" fmla="*/ 279401 w 323554"/>
                <a:gd name="connsiteY78" fmla="*/ 89687 h 313525"/>
                <a:gd name="connsiteX79" fmla="*/ 200026 w 323554"/>
                <a:gd name="connsiteY79" fmla="*/ 178587 h 313525"/>
                <a:gd name="connsiteX80" fmla="*/ 193676 w 323554"/>
                <a:gd name="connsiteY80" fmla="*/ 184937 h 313525"/>
                <a:gd name="connsiteX81" fmla="*/ 150813 w 323554"/>
                <a:gd name="connsiteY81" fmla="*/ 146837 h 313525"/>
                <a:gd name="connsiteX82" fmla="*/ 155576 w 323554"/>
                <a:gd name="connsiteY82" fmla="*/ 138899 h 313525"/>
                <a:gd name="connsiteX83" fmla="*/ 236538 w 323554"/>
                <a:gd name="connsiteY83" fmla="*/ 48412 h 313525"/>
                <a:gd name="connsiteX84" fmla="*/ 257175 w 323554"/>
                <a:gd name="connsiteY84" fmla="*/ 26187 h 313525"/>
                <a:gd name="connsiteX85" fmla="*/ 301625 w 323554"/>
                <a:gd name="connsiteY85" fmla="*/ 64287 h 313525"/>
                <a:gd name="connsiteX86" fmla="*/ 295275 w 323554"/>
                <a:gd name="connsiteY86" fmla="*/ 72225 h 313525"/>
                <a:gd name="connsiteX87" fmla="*/ 290513 w 323554"/>
                <a:gd name="connsiteY87" fmla="*/ 75400 h 313525"/>
                <a:gd name="connsiteX88" fmla="*/ 247650 w 323554"/>
                <a:gd name="connsiteY88" fmla="*/ 37300 h 313525"/>
                <a:gd name="connsiteX89" fmla="*/ 250825 w 323554"/>
                <a:gd name="connsiteY89" fmla="*/ 34125 h 313525"/>
                <a:gd name="connsiteX90" fmla="*/ 285750 w 323554"/>
                <a:gd name="connsiteY90" fmla="*/ 11899 h 313525"/>
                <a:gd name="connsiteX91" fmla="*/ 279400 w 323554"/>
                <a:gd name="connsiteY91" fmla="*/ 19837 h 313525"/>
                <a:gd name="connsiteX92" fmla="*/ 304800 w 323554"/>
                <a:gd name="connsiteY92" fmla="*/ 43649 h 313525"/>
                <a:gd name="connsiteX93" fmla="*/ 312738 w 323554"/>
                <a:gd name="connsiteY93" fmla="*/ 35712 h 313525"/>
                <a:gd name="connsiteX94" fmla="*/ 285265 w 323554"/>
                <a:gd name="connsiteY94" fmla="*/ 516 h 313525"/>
                <a:gd name="connsiteX95" fmla="*/ 294336 w 323554"/>
                <a:gd name="connsiteY95" fmla="*/ 3151 h 313525"/>
                <a:gd name="connsiteX96" fmla="*/ 318958 w 323554"/>
                <a:gd name="connsiteY96" fmla="*/ 25545 h 313525"/>
                <a:gd name="connsiteX97" fmla="*/ 320254 w 323554"/>
                <a:gd name="connsiteY97" fmla="*/ 43987 h 313525"/>
                <a:gd name="connsiteX98" fmla="*/ 305999 w 323554"/>
                <a:gd name="connsiteY98" fmla="*/ 61112 h 313525"/>
                <a:gd name="connsiteX99" fmla="*/ 261938 w 323554"/>
                <a:gd name="connsiteY99" fmla="*/ 20276 h 313525"/>
                <a:gd name="connsiteX100" fmla="*/ 276193 w 323554"/>
                <a:gd name="connsiteY100" fmla="*/ 4468 h 313525"/>
                <a:gd name="connsiteX101" fmla="*/ 285265 w 323554"/>
                <a:gd name="connsiteY101" fmla="*/ 516 h 313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323554" h="313525">
                  <a:moveTo>
                    <a:pt x="58918" y="189699"/>
                  </a:moveTo>
                  <a:cubicBezTo>
                    <a:pt x="58918" y="189699"/>
                    <a:pt x="58918" y="189699"/>
                    <a:pt x="101421" y="189699"/>
                  </a:cubicBezTo>
                  <a:cubicBezTo>
                    <a:pt x="102709" y="189699"/>
                    <a:pt x="102709" y="189699"/>
                    <a:pt x="103997" y="189699"/>
                  </a:cubicBezTo>
                  <a:cubicBezTo>
                    <a:pt x="109149" y="189699"/>
                    <a:pt x="114301" y="195046"/>
                    <a:pt x="114301" y="201731"/>
                  </a:cubicBezTo>
                  <a:cubicBezTo>
                    <a:pt x="114301" y="203067"/>
                    <a:pt x="114301" y="204404"/>
                    <a:pt x="113013" y="205741"/>
                  </a:cubicBezTo>
                  <a:cubicBezTo>
                    <a:pt x="111725" y="211088"/>
                    <a:pt x="107861" y="215099"/>
                    <a:pt x="101421" y="215099"/>
                  </a:cubicBezTo>
                  <a:cubicBezTo>
                    <a:pt x="101421" y="215099"/>
                    <a:pt x="101421" y="215099"/>
                    <a:pt x="58918" y="215099"/>
                  </a:cubicBezTo>
                  <a:cubicBezTo>
                    <a:pt x="51190" y="215099"/>
                    <a:pt x="46038" y="209752"/>
                    <a:pt x="46038" y="201731"/>
                  </a:cubicBezTo>
                  <a:cubicBezTo>
                    <a:pt x="46038" y="195046"/>
                    <a:pt x="51190" y="189699"/>
                    <a:pt x="58918" y="189699"/>
                  </a:cubicBezTo>
                  <a:close/>
                  <a:moveTo>
                    <a:pt x="149225" y="165887"/>
                  </a:moveTo>
                  <a:lnTo>
                    <a:pt x="142875" y="186525"/>
                  </a:lnTo>
                  <a:lnTo>
                    <a:pt x="153988" y="196050"/>
                  </a:lnTo>
                  <a:lnTo>
                    <a:pt x="173038" y="188112"/>
                  </a:lnTo>
                  <a:close/>
                  <a:moveTo>
                    <a:pt x="145188" y="151599"/>
                  </a:moveTo>
                  <a:cubicBezTo>
                    <a:pt x="145188" y="151599"/>
                    <a:pt x="145188" y="151599"/>
                    <a:pt x="187326" y="190104"/>
                  </a:cubicBezTo>
                  <a:cubicBezTo>
                    <a:pt x="187326" y="190104"/>
                    <a:pt x="187326" y="190104"/>
                    <a:pt x="138803" y="210640"/>
                  </a:cubicBezTo>
                  <a:cubicBezTo>
                    <a:pt x="136249" y="211924"/>
                    <a:pt x="133696" y="211924"/>
                    <a:pt x="131142" y="210640"/>
                  </a:cubicBezTo>
                  <a:cubicBezTo>
                    <a:pt x="129865" y="208073"/>
                    <a:pt x="128588" y="205506"/>
                    <a:pt x="129865" y="202939"/>
                  </a:cubicBezTo>
                  <a:cubicBezTo>
                    <a:pt x="129865" y="202939"/>
                    <a:pt x="129865" y="202939"/>
                    <a:pt x="145188" y="151599"/>
                  </a:cubicBezTo>
                  <a:close/>
                  <a:moveTo>
                    <a:pt x="58982" y="146837"/>
                  </a:moveTo>
                  <a:cubicBezTo>
                    <a:pt x="58982" y="146837"/>
                    <a:pt x="58982" y="146837"/>
                    <a:pt x="130176" y="146837"/>
                  </a:cubicBezTo>
                  <a:cubicBezTo>
                    <a:pt x="130176" y="148186"/>
                    <a:pt x="130176" y="148186"/>
                    <a:pt x="130176" y="148186"/>
                  </a:cubicBezTo>
                  <a:lnTo>
                    <a:pt x="122409" y="173825"/>
                  </a:lnTo>
                  <a:cubicBezTo>
                    <a:pt x="122409" y="173825"/>
                    <a:pt x="122409" y="173825"/>
                    <a:pt x="58982" y="173825"/>
                  </a:cubicBezTo>
                  <a:cubicBezTo>
                    <a:pt x="51216" y="173825"/>
                    <a:pt x="46038" y="167078"/>
                    <a:pt x="46038" y="160331"/>
                  </a:cubicBezTo>
                  <a:cubicBezTo>
                    <a:pt x="46038" y="153584"/>
                    <a:pt x="51216" y="146837"/>
                    <a:pt x="58982" y="146837"/>
                  </a:cubicBezTo>
                  <a:close/>
                  <a:moveTo>
                    <a:pt x="59011" y="105562"/>
                  </a:moveTo>
                  <a:lnTo>
                    <a:pt x="166688" y="105562"/>
                  </a:lnTo>
                  <a:cubicBezTo>
                    <a:pt x="166688" y="105562"/>
                    <a:pt x="166688" y="105562"/>
                    <a:pt x="144634" y="130962"/>
                  </a:cubicBezTo>
                  <a:cubicBezTo>
                    <a:pt x="144634" y="130962"/>
                    <a:pt x="144634" y="130962"/>
                    <a:pt x="59011" y="130962"/>
                  </a:cubicBezTo>
                  <a:cubicBezTo>
                    <a:pt x="51227" y="130962"/>
                    <a:pt x="46038" y="125615"/>
                    <a:pt x="46038" y="118930"/>
                  </a:cubicBezTo>
                  <a:cubicBezTo>
                    <a:pt x="46038" y="110909"/>
                    <a:pt x="51227" y="105562"/>
                    <a:pt x="59011" y="105562"/>
                  </a:cubicBezTo>
                  <a:close/>
                  <a:moveTo>
                    <a:pt x="226883" y="81749"/>
                  </a:moveTo>
                  <a:cubicBezTo>
                    <a:pt x="225587" y="81749"/>
                    <a:pt x="224292" y="83037"/>
                    <a:pt x="224292" y="83037"/>
                  </a:cubicBezTo>
                  <a:cubicBezTo>
                    <a:pt x="224292" y="83037"/>
                    <a:pt x="224292" y="83037"/>
                    <a:pt x="171159" y="140996"/>
                  </a:cubicBezTo>
                  <a:cubicBezTo>
                    <a:pt x="169863" y="142284"/>
                    <a:pt x="169863" y="144860"/>
                    <a:pt x="172455" y="146148"/>
                  </a:cubicBezTo>
                  <a:cubicBezTo>
                    <a:pt x="172455" y="146148"/>
                    <a:pt x="172455" y="146148"/>
                    <a:pt x="175047" y="148724"/>
                  </a:cubicBezTo>
                  <a:cubicBezTo>
                    <a:pt x="175047" y="148724"/>
                    <a:pt x="176343" y="150012"/>
                    <a:pt x="177639" y="150012"/>
                  </a:cubicBezTo>
                  <a:cubicBezTo>
                    <a:pt x="177639" y="150012"/>
                    <a:pt x="178934" y="148724"/>
                    <a:pt x="180230" y="148724"/>
                  </a:cubicBezTo>
                  <a:cubicBezTo>
                    <a:pt x="180230" y="148724"/>
                    <a:pt x="180230" y="148724"/>
                    <a:pt x="232067" y="90765"/>
                  </a:cubicBezTo>
                  <a:cubicBezTo>
                    <a:pt x="233363" y="89477"/>
                    <a:pt x="233363" y="86901"/>
                    <a:pt x="232067" y="85613"/>
                  </a:cubicBezTo>
                  <a:cubicBezTo>
                    <a:pt x="232067" y="85613"/>
                    <a:pt x="232067" y="85613"/>
                    <a:pt x="229475" y="83037"/>
                  </a:cubicBezTo>
                  <a:cubicBezTo>
                    <a:pt x="228179" y="81749"/>
                    <a:pt x="226883" y="81749"/>
                    <a:pt x="226883" y="81749"/>
                  </a:cubicBezTo>
                  <a:close/>
                  <a:moveTo>
                    <a:pt x="247254" y="62303"/>
                  </a:moveTo>
                  <a:cubicBezTo>
                    <a:pt x="244873" y="61112"/>
                    <a:pt x="243682" y="62303"/>
                    <a:pt x="242491" y="63493"/>
                  </a:cubicBezTo>
                  <a:cubicBezTo>
                    <a:pt x="242491" y="63493"/>
                    <a:pt x="242491" y="63493"/>
                    <a:pt x="237729" y="68256"/>
                  </a:cubicBezTo>
                  <a:cubicBezTo>
                    <a:pt x="237729" y="68256"/>
                    <a:pt x="236538" y="69447"/>
                    <a:pt x="236538" y="70637"/>
                  </a:cubicBezTo>
                  <a:cubicBezTo>
                    <a:pt x="236538" y="70637"/>
                    <a:pt x="237729" y="71828"/>
                    <a:pt x="237729" y="73019"/>
                  </a:cubicBezTo>
                  <a:cubicBezTo>
                    <a:pt x="237729" y="73019"/>
                    <a:pt x="237729" y="73019"/>
                    <a:pt x="240110" y="74209"/>
                  </a:cubicBezTo>
                  <a:cubicBezTo>
                    <a:pt x="241301" y="75400"/>
                    <a:pt x="242491" y="75400"/>
                    <a:pt x="242491" y="75400"/>
                  </a:cubicBezTo>
                  <a:cubicBezTo>
                    <a:pt x="243682" y="75400"/>
                    <a:pt x="243682" y="75400"/>
                    <a:pt x="244873" y="75400"/>
                  </a:cubicBezTo>
                  <a:cubicBezTo>
                    <a:pt x="244873" y="74209"/>
                    <a:pt x="244873" y="74209"/>
                    <a:pt x="244873" y="74209"/>
                  </a:cubicBezTo>
                  <a:cubicBezTo>
                    <a:pt x="244873" y="74209"/>
                    <a:pt x="244873" y="74209"/>
                    <a:pt x="249635" y="69447"/>
                  </a:cubicBezTo>
                  <a:cubicBezTo>
                    <a:pt x="250826" y="68256"/>
                    <a:pt x="250826" y="65875"/>
                    <a:pt x="249635" y="64684"/>
                  </a:cubicBezTo>
                  <a:cubicBezTo>
                    <a:pt x="249635" y="64684"/>
                    <a:pt x="249635" y="64684"/>
                    <a:pt x="247254" y="62303"/>
                  </a:cubicBezTo>
                  <a:close/>
                  <a:moveTo>
                    <a:pt x="24647" y="48412"/>
                  </a:moveTo>
                  <a:cubicBezTo>
                    <a:pt x="24647" y="48412"/>
                    <a:pt x="24647" y="48412"/>
                    <a:pt x="201069" y="48412"/>
                  </a:cubicBezTo>
                  <a:cubicBezTo>
                    <a:pt x="206258" y="48412"/>
                    <a:pt x="210149" y="49705"/>
                    <a:pt x="214041" y="52292"/>
                  </a:cubicBezTo>
                  <a:cubicBezTo>
                    <a:pt x="214041" y="52292"/>
                    <a:pt x="214041" y="52292"/>
                    <a:pt x="193285" y="76863"/>
                  </a:cubicBezTo>
                  <a:cubicBezTo>
                    <a:pt x="189394" y="74277"/>
                    <a:pt x="185502" y="72983"/>
                    <a:pt x="181610" y="72983"/>
                  </a:cubicBezTo>
                  <a:cubicBezTo>
                    <a:pt x="181610" y="72983"/>
                    <a:pt x="181610" y="72983"/>
                    <a:pt x="45403" y="72983"/>
                  </a:cubicBezTo>
                  <a:cubicBezTo>
                    <a:pt x="33728" y="72983"/>
                    <a:pt x="24647" y="82036"/>
                    <a:pt x="24647" y="93675"/>
                  </a:cubicBezTo>
                  <a:cubicBezTo>
                    <a:pt x="24647" y="93675"/>
                    <a:pt x="24647" y="93675"/>
                    <a:pt x="24647" y="268262"/>
                  </a:cubicBezTo>
                  <a:cubicBezTo>
                    <a:pt x="24647" y="278608"/>
                    <a:pt x="33728" y="287660"/>
                    <a:pt x="45403" y="287660"/>
                  </a:cubicBezTo>
                  <a:cubicBezTo>
                    <a:pt x="45403" y="287660"/>
                    <a:pt x="45403" y="287660"/>
                    <a:pt x="181610" y="287660"/>
                  </a:cubicBezTo>
                  <a:cubicBezTo>
                    <a:pt x="193285" y="287660"/>
                    <a:pt x="202366" y="278608"/>
                    <a:pt x="202366" y="268262"/>
                  </a:cubicBezTo>
                  <a:cubicBezTo>
                    <a:pt x="202366" y="268262"/>
                    <a:pt x="202366" y="268262"/>
                    <a:pt x="202366" y="202307"/>
                  </a:cubicBezTo>
                  <a:cubicBezTo>
                    <a:pt x="202366" y="202307"/>
                    <a:pt x="202366" y="201014"/>
                    <a:pt x="203663" y="201014"/>
                  </a:cubicBezTo>
                  <a:cubicBezTo>
                    <a:pt x="203663" y="199720"/>
                    <a:pt x="204960" y="199720"/>
                    <a:pt x="206258" y="198427"/>
                  </a:cubicBezTo>
                  <a:cubicBezTo>
                    <a:pt x="206258" y="198427"/>
                    <a:pt x="206258" y="198427"/>
                    <a:pt x="227013" y="175149"/>
                  </a:cubicBezTo>
                  <a:cubicBezTo>
                    <a:pt x="227013" y="175149"/>
                    <a:pt x="227013" y="175149"/>
                    <a:pt x="227013" y="287660"/>
                  </a:cubicBezTo>
                  <a:cubicBezTo>
                    <a:pt x="227013" y="301886"/>
                    <a:pt x="215338" y="313525"/>
                    <a:pt x="201069" y="313525"/>
                  </a:cubicBezTo>
                  <a:cubicBezTo>
                    <a:pt x="201069" y="313525"/>
                    <a:pt x="201069" y="313525"/>
                    <a:pt x="25944" y="313525"/>
                  </a:cubicBezTo>
                  <a:cubicBezTo>
                    <a:pt x="11675" y="313525"/>
                    <a:pt x="0" y="301886"/>
                    <a:pt x="0" y="287660"/>
                  </a:cubicBezTo>
                  <a:cubicBezTo>
                    <a:pt x="0" y="287660"/>
                    <a:pt x="0" y="287660"/>
                    <a:pt x="0" y="72983"/>
                  </a:cubicBezTo>
                  <a:cubicBezTo>
                    <a:pt x="0" y="60051"/>
                    <a:pt x="10378" y="48412"/>
                    <a:pt x="24647" y="48412"/>
                  </a:cubicBezTo>
                  <a:close/>
                  <a:moveTo>
                    <a:pt x="242888" y="42062"/>
                  </a:moveTo>
                  <a:lnTo>
                    <a:pt x="285751" y="81750"/>
                  </a:lnTo>
                  <a:lnTo>
                    <a:pt x="279401" y="89687"/>
                  </a:lnTo>
                  <a:lnTo>
                    <a:pt x="200026" y="178587"/>
                  </a:lnTo>
                  <a:lnTo>
                    <a:pt x="193676" y="184937"/>
                  </a:lnTo>
                  <a:lnTo>
                    <a:pt x="150813" y="146837"/>
                  </a:lnTo>
                  <a:lnTo>
                    <a:pt x="155576" y="138899"/>
                  </a:lnTo>
                  <a:lnTo>
                    <a:pt x="236538" y="48412"/>
                  </a:lnTo>
                  <a:close/>
                  <a:moveTo>
                    <a:pt x="257175" y="26187"/>
                  </a:moveTo>
                  <a:lnTo>
                    <a:pt x="301625" y="64287"/>
                  </a:lnTo>
                  <a:lnTo>
                    <a:pt x="295275" y="72225"/>
                  </a:lnTo>
                  <a:lnTo>
                    <a:pt x="290513" y="75400"/>
                  </a:lnTo>
                  <a:lnTo>
                    <a:pt x="247650" y="37300"/>
                  </a:lnTo>
                  <a:lnTo>
                    <a:pt x="250825" y="34125"/>
                  </a:lnTo>
                  <a:close/>
                  <a:moveTo>
                    <a:pt x="285750" y="11899"/>
                  </a:moveTo>
                  <a:lnTo>
                    <a:pt x="279400" y="19837"/>
                  </a:lnTo>
                  <a:lnTo>
                    <a:pt x="304800" y="43649"/>
                  </a:lnTo>
                  <a:lnTo>
                    <a:pt x="312738" y="35712"/>
                  </a:lnTo>
                  <a:close/>
                  <a:moveTo>
                    <a:pt x="285265" y="516"/>
                  </a:moveTo>
                  <a:cubicBezTo>
                    <a:pt x="289152" y="-801"/>
                    <a:pt x="291744" y="516"/>
                    <a:pt x="294336" y="3151"/>
                  </a:cubicBezTo>
                  <a:cubicBezTo>
                    <a:pt x="294336" y="3151"/>
                    <a:pt x="294336" y="3151"/>
                    <a:pt x="318958" y="25545"/>
                  </a:cubicBezTo>
                  <a:cubicBezTo>
                    <a:pt x="324142" y="30814"/>
                    <a:pt x="325438" y="38718"/>
                    <a:pt x="320254" y="43987"/>
                  </a:cubicBezTo>
                  <a:cubicBezTo>
                    <a:pt x="320254" y="43987"/>
                    <a:pt x="320254" y="43987"/>
                    <a:pt x="305999" y="61112"/>
                  </a:cubicBezTo>
                  <a:cubicBezTo>
                    <a:pt x="305999" y="61112"/>
                    <a:pt x="305999" y="61112"/>
                    <a:pt x="261938" y="20276"/>
                  </a:cubicBezTo>
                  <a:cubicBezTo>
                    <a:pt x="261938" y="20276"/>
                    <a:pt x="261938" y="20276"/>
                    <a:pt x="276193" y="4468"/>
                  </a:cubicBezTo>
                  <a:cubicBezTo>
                    <a:pt x="278785" y="1834"/>
                    <a:pt x="281377" y="516"/>
                    <a:pt x="285265" y="51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54" name="组合 53"/>
          <p:cNvGrpSpPr/>
          <p:nvPr/>
        </p:nvGrpSpPr>
        <p:grpSpPr>
          <a:xfrm>
            <a:off x="4935537" y="1790700"/>
            <a:ext cx="2320925" cy="2628900"/>
            <a:chOff x="4935537" y="1790700"/>
            <a:chExt cx="2320925" cy="2628900"/>
          </a:xfrm>
        </p:grpSpPr>
        <p:sp>
          <p:nvSpPr>
            <p:cNvPr id="55" name="矩形 5"/>
            <p:cNvSpPr/>
            <p:nvPr/>
          </p:nvSpPr>
          <p:spPr>
            <a:xfrm>
              <a:off x="4935537" y="1790700"/>
              <a:ext cx="2320925" cy="2628900"/>
            </a:xfrm>
            <a:custGeom>
              <a:avLst/>
              <a:gdLst>
                <a:gd name="connsiteX0" fmla="*/ 0 w 3251200"/>
                <a:gd name="connsiteY0" fmla="*/ 0 h 2628900"/>
                <a:gd name="connsiteX1" fmla="*/ 3251200 w 3251200"/>
                <a:gd name="connsiteY1" fmla="*/ 0 h 2628900"/>
                <a:gd name="connsiteX2" fmla="*/ 3251200 w 3251200"/>
                <a:gd name="connsiteY2" fmla="*/ 2628900 h 2628900"/>
                <a:gd name="connsiteX3" fmla="*/ 0 w 3251200"/>
                <a:gd name="connsiteY3" fmla="*/ 2628900 h 2628900"/>
                <a:gd name="connsiteX4" fmla="*/ 0 w 3251200"/>
                <a:gd name="connsiteY4" fmla="*/ 0 h 2628900"/>
                <a:gd name="connsiteX0" fmla="*/ 0 w 3251200"/>
                <a:gd name="connsiteY0" fmla="*/ 0 h 2628900"/>
                <a:gd name="connsiteX1" fmla="*/ 3251200 w 3251200"/>
                <a:gd name="connsiteY1" fmla="*/ 152400 h 2628900"/>
                <a:gd name="connsiteX2" fmla="*/ 3251200 w 3251200"/>
                <a:gd name="connsiteY2" fmla="*/ 2628900 h 2628900"/>
                <a:gd name="connsiteX3" fmla="*/ 0 w 3251200"/>
                <a:gd name="connsiteY3" fmla="*/ 2628900 h 2628900"/>
                <a:gd name="connsiteX4" fmla="*/ 0 w 3251200"/>
                <a:gd name="connsiteY4" fmla="*/ 0 h 2628900"/>
                <a:gd name="connsiteX0" fmla="*/ 0 w 3251200"/>
                <a:gd name="connsiteY0" fmla="*/ 0 h 2628900"/>
                <a:gd name="connsiteX1" fmla="*/ 3251200 w 3251200"/>
                <a:gd name="connsiteY1" fmla="*/ 152400 h 2628900"/>
                <a:gd name="connsiteX2" fmla="*/ 3251200 w 3251200"/>
                <a:gd name="connsiteY2" fmla="*/ 2463800 h 2628900"/>
                <a:gd name="connsiteX3" fmla="*/ 0 w 3251200"/>
                <a:gd name="connsiteY3" fmla="*/ 2628900 h 2628900"/>
                <a:gd name="connsiteX4" fmla="*/ 0 w 3251200"/>
                <a:gd name="connsiteY4" fmla="*/ 0 h 2628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51200" h="2628900">
                  <a:moveTo>
                    <a:pt x="0" y="0"/>
                  </a:moveTo>
                  <a:lnTo>
                    <a:pt x="3251200" y="152400"/>
                  </a:lnTo>
                  <a:lnTo>
                    <a:pt x="3251200" y="2463800"/>
                  </a:lnTo>
                  <a:lnTo>
                    <a:pt x="0" y="262890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2">
                    <a:lumMod val="75000"/>
                  </a:schemeClr>
                </a:gs>
              </a:gsLst>
              <a:lin ang="0" scaled="1"/>
            </a:gradFill>
            <a:ln>
              <a:noFill/>
            </a:ln>
            <a:effectLst>
              <a:outerShdw blurRad="152400" dist="38100" dir="10800000" algn="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statistics-on-laptop_82095"/>
            <p:cNvSpPr>
              <a:spLocks noChangeAspect="1"/>
            </p:cNvSpPr>
            <p:nvPr/>
          </p:nvSpPr>
          <p:spPr bwMode="auto">
            <a:xfrm>
              <a:off x="5745020" y="2757529"/>
              <a:ext cx="701957" cy="695240"/>
            </a:xfrm>
            <a:custGeom>
              <a:avLst/>
              <a:gdLst>
                <a:gd name="connsiteX0" fmla="*/ 57150 w 331788"/>
                <a:gd name="connsiteY0" fmla="*/ 244475 h 328613"/>
                <a:gd name="connsiteX1" fmla="*/ 190500 w 331788"/>
                <a:gd name="connsiteY1" fmla="*/ 244475 h 328613"/>
                <a:gd name="connsiteX2" fmla="*/ 179388 w 331788"/>
                <a:gd name="connsiteY2" fmla="*/ 266700 h 328613"/>
                <a:gd name="connsiteX3" fmla="*/ 44450 w 331788"/>
                <a:gd name="connsiteY3" fmla="*/ 266700 h 328613"/>
                <a:gd name="connsiteX4" fmla="*/ 238052 w 331788"/>
                <a:gd name="connsiteY4" fmla="*/ 236537 h 328613"/>
                <a:gd name="connsiteX5" fmla="*/ 267850 w 331788"/>
                <a:gd name="connsiteY5" fmla="*/ 306387 h 328613"/>
                <a:gd name="connsiteX6" fmla="*/ 308012 w 331788"/>
                <a:gd name="connsiteY6" fmla="*/ 236537 h 328613"/>
                <a:gd name="connsiteX7" fmla="*/ 238052 w 331788"/>
                <a:gd name="connsiteY7" fmla="*/ 236537 h 328613"/>
                <a:gd name="connsiteX8" fmla="*/ 79375 w 331788"/>
                <a:gd name="connsiteY8" fmla="*/ 198437 h 328613"/>
                <a:gd name="connsiteX9" fmla="*/ 211138 w 331788"/>
                <a:gd name="connsiteY9" fmla="*/ 198437 h 328613"/>
                <a:gd name="connsiteX10" fmla="*/ 200026 w 331788"/>
                <a:gd name="connsiteY10" fmla="*/ 220662 h 328613"/>
                <a:gd name="connsiteX11" fmla="*/ 66675 w 331788"/>
                <a:gd name="connsiteY11" fmla="*/ 220662 h 328613"/>
                <a:gd name="connsiteX12" fmla="*/ 98425 w 331788"/>
                <a:gd name="connsiteY12" fmla="*/ 152400 h 328613"/>
                <a:gd name="connsiteX13" fmla="*/ 230187 w 331788"/>
                <a:gd name="connsiteY13" fmla="*/ 152400 h 328613"/>
                <a:gd name="connsiteX14" fmla="*/ 220662 w 331788"/>
                <a:gd name="connsiteY14" fmla="*/ 174625 h 328613"/>
                <a:gd name="connsiteX15" fmla="*/ 87312 w 331788"/>
                <a:gd name="connsiteY15" fmla="*/ 174625 h 328613"/>
                <a:gd name="connsiteX16" fmla="*/ 267855 w 331788"/>
                <a:gd name="connsiteY16" fmla="*/ 20637 h 328613"/>
                <a:gd name="connsiteX17" fmla="*/ 230188 w 331788"/>
                <a:gd name="connsiteY17" fmla="*/ 108828 h 328613"/>
                <a:gd name="connsiteX18" fmla="*/ 234084 w 331788"/>
                <a:gd name="connsiteY18" fmla="*/ 116610 h 328613"/>
                <a:gd name="connsiteX19" fmla="*/ 224992 w 331788"/>
                <a:gd name="connsiteY19" fmla="*/ 125688 h 328613"/>
                <a:gd name="connsiteX20" fmla="*/ 78221 w 331788"/>
                <a:gd name="connsiteY20" fmla="*/ 125688 h 328613"/>
                <a:gd name="connsiteX21" fmla="*/ 28864 w 331788"/>
                <a:gd name="connsiteY21" fmla="*/ 224255 h 328613"/>
                <a:gd name="connsiteX22" fmla="*/ 15875 w 331788"/>
                <a:gd name="connsiteY22" fmla="*/ 263164 h 328613"/>
                <a:gd name="connsiteX23" fmla="*/ 60036 w 331788"/>
                <a:gd name="connsiteY23" fmla="*/ 311150 h 328613"/>
                <a:gd name="connsiteX24" fmla="*/ 232786 w 331788"/>
                <a:gd name="connsiteY24" fmla="*/ 311150 h 328613"/>
                <a:gd name="connsiteX25" fmla="*/ 205509 w 331788"/>
                <a:gd name="connsiteY25" fmla="*/ 263164 h 328613"/>
                <a:gd name="connsiteX26" fmla="*/ 232786 w 331788"/>
                <a:gd name="connsiteY26" fmla="*/ 213880 h 328613"/>
                <a:gd name="connsiteX27" fmla="*/ 314614 w 331788"/>
                <a:gd name="connsiteY27" fmla="*/ 69920 h 328613"/>
                <a:gd name="connsiteX28" fmla="*/ 267855 w 331788"/>
                <a:gd name="connsiteY28" fmla="*/ 20637 h 328613"/>
                <a:gd name="connsiteX29" fmla="*/ 64098 w 331788"/>
                <a:gd name="connsiteY29" fmla="*/ 17462 h 328613"/>
                <a:gd name="connsiteX30" fmla="*/ 17178 w 331788"/>
                <a:gd name="connsiteY30" fmla="*/ 65291 h 328613"/>
                <a:gd name="connsiteX31" fmla="*/ 31515 w 331788"/>
                <a:gd name="connsiteY31" fmla="*/ 107950 h 328613"/>
                <a:gd name="connsiteX32" fmla="*/ 211373 w 331788"/>
                <a:gd name="connsiteY32" fmla="*/ 107950 h 328613"/>
                <a:gd name="connsiteX33" fmla="*/ 202250 w 331788"/>
                <a:gd name="connsiteY33" fmla="*/ 65291 h 328613"/>
                <a:gd name="connsiteX34" fmla="*/ 227013 w 331788"/>
                <a:gd name="connsiteY34" fmla="*/ 17462 h 328613"/>
                <a:gd name="connsiteX35" fmla="*/ 64098 w 331788"/>
                <a:gd name="connsiteY35" fmla="*/ 17462 h 328613"/>
                <a:gd name="connsiteX36" fmla="*/ 66098 w 331788"/>
                <a:gd name="connsiteY36" fmla="*/ 0 h 328613"/>
                <a:gd name="connsiteX37" fmla="*/ 263098 w 331788"/>
                <a:gd name="connsiteY37" fmla="*/ 0 h 328613"/>
                <a:gd name="connsiteX38" fmla="*/ 331788 w 331788"/>
                <a:gd name="connsiteY38" fmla="*/ 69862 h 328613"/>
                <a:gd name="connsiteX39" fmla="*/ 255321 w 331788"/>
                <a:gd name="connsiteY39" fmla="*/ 217350 h 328613"/>
                <a:gd name="connsiteX40" fmla="*/ 304571 w 331788"/>
                <a:gd name="connsiteY40" fmla="*/ 217350 h 328613"/>
                <a:gd name="connsiteX41" fmla="*/ 322716 w 331788"/>
                <a:gd name="connsiteY41" fmla="*/ 228994 h 328613"/>
                <a:gd name="connsiteX42" fmla="*/ 331788 w 331788"/>
                <a:gd name="connsiteY42" fmla="*/ 262632 h 328613"/>
                <a:gd name="connsiteX43" fmla="*/ 256617 w 331788"/>
                <a:gd name="connsiteY43" fmla="*/ 327319 h 328613"/>
                <a:gd name="connsiteX44" fmla="*/ 57026 w 331788"/>
                <a:gd name="connsiteY44" fmla="*/ 328613 h 328613"/>
                <a:gd name="connsiteX45" fmla="*/ 0 w 331788"/>
                <a:gd name="connsiteY45" fmla="*/ 262632 h 328613"/>
                <a:gd name="connsiteX46" fmla="*/ 19441 w 331788"/>
                <a:gd name="connsiteY46" fmla="*/ 209588 h 328613"/>
                <a:gd name="connsiteX47" fmla="*/ 60914 w 331788"/>
                <a:gd name="connsiteY47" fmla="*/ 125494 h 328613"/>
                <a:gd name="connsiteX48" fmla="*/ 33697 w 331788"/>
                <a:gd name="connsiteY48" fmla="*/ 125494 h 328613"/>
                <a:gd name="connsiteX49" fmla="*/ 19441 w 331788"/>
                <a:gd name="connsiteY49" fmla="*/ 119025 h 328613"/>
                <a:gd name="connsiteX50" fmla="*/ 0 w 331788"/>
                <a:gd name="connsiteY50" fmla="*/ 69862 h 328613"/>
                <a:gd name="connsiteX51" fmla="*/ 66098 w 331788"/>
                <a:gd name="connsiteY51" fmla="*/ 0 h 328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331788" h="328613">
                  <a:moveTo>
                    <a:pt x="57150" y="244475"/>
                  </a:moveTo>
                  <a:lnTo>
                    <a:pt x="190500" y="244475"/>
                  </a:lnTo>
                  <a:lnTo>
                    <a:pt x="179388" y="266700"/>
                  </a:lnTo>
                  <a:lnTo>
                    <a:pt x="44450" y="266700"/>
                  </a:lnTo>
                  <a:close/>
                  <a:moveTo>
                    <a:pt x="238052" y="236537"/>
                  </a:moveTo>
                  <a:cubicBezTo>
                    <a:pt x="209550" y="263701"/>
                    <a:pt x="238052" y="306387"/>
                    <a:pt x="267850" y="306387"/>
                  </a:cubicBezTo>
                  <a:cubicBezTo>
                    <a:pt x="314490" y="306387"/>
                    <a:pt x="322263" y="253353"/>
                    <a:pt x="308012" y="236537"/>
                  </a:cubicBezTo>
                  <a:cubicBezTo>
                    <a:pt x="308012" y="236537"/>
                    <a:pt x="308012" y="236537"/>
                    <a:pt x="238052" y="236537"/>
                  </a:cubicBezTo>
                  <a:close/>
                  <a:moveTo>
                    <a:pt x="79375" y="198437"/>
                  </a:moveTo>
                  <a:lnTo>
                    <a:pt x="211138" y="198437"/>
                  </a:lnTo>
                  <a:lnTo>
                    <a:pt x="200026" y="220662"/>
                  </a:lnTo>
                  <a:lnTo>
                    <a:pt x="66675" y="220662"/>
                  </a:lnTo>
                  <a:close/>
                  <a:moveTo>
                    <a:pt x="98425" y="152400"/>
                  </a:moveTo>
                  <a:lnTo>
                    <a:pt x="230187" y="152400"/>
                  </a:lnTo>
                  <a:lnTo>
                    <a:pt x="220662" y="174625"/>
                  </a:lnTo>
                  <a:lnTo>
                    <a:pt x="87312" y="174625"/>
                  </a:lnTo>
                  <a:close/>
                  <a:moveTo>
                    <a:pt x="267855" y="20637"/>
                  </a:moveTo>
                  <a:cubicBezTo>
                    <a:pt x="208107" y="20637"/>
                    <a:pt x="215900" y="84187"/>
                    <a:pt x="230188" y="108828"/>
                  </a:cubicBezTo>
                  <a:cubicBezTo>
                    <a:pt x="231487" y="111422"/>
                    <a:pt x="232786" y="114016"/>
                    <a:pt x="234084" y="116610"/>
                  </a:cubicBezTo>
                  <a:cubicBezTo>
                    <a:pt x="235383" y="117907"/>
                    <a:pt x="236682" y="125688"/>
                    <a:pt x="224992" y="125688"/>
                  </a:cubicBezTo>
                  <a:cubicBezTo>
                    <a:pt x="224992" y="125688"/>
                    <a:pt x="224992" y="125688"/>
                    <a:pt x="78221" y="125688"/>
                  </a:cubicBezTo>
                  <a:cubicBezTo>
                    <a:pt x="74324" y="165893"/>
                    <a:pt x="44450" y="202207"/>
                    <a:pt x="28864" y="224255"/>
                  </a:cubicBezTo>
                  <a:cubicBezTo>
                    <a:pt x="21070" y="237225"/>
                    <a:pt x="15875" y="248897"/>
                    <a:pt x="15875" y="263164"/>
                  </a:cubicBezTo>
                  <a:cubicBezTo>
                    <a:pt x="15875" y="287805"/>
                    <a:pt x="35358" y="309853"/>
                    <a:pt x="60036" y="311150"/>
                  </a:cubicBezTo>
                  <a:lnTo>
                    <a:pt x="232786" y="311150"/>
                  </a:lnTo>
                  <a:cubicBezTo>
                    <a:pt x="217199" y="300775"/>
                    <a:pt x="205509" y="282618"/>
                    <a:pt x="205509" y="263164"/>
                  </a:cubicBezTo>
                  <a:cubicBezTo>
                    <a:pt x="205509" y="242412"/>
                    <a:pt x="217199" y="226849"/>
                    <a:pt x="232786" y="213880"/>
                  </a:cubicBezTo>
                  <a:cubicBezTo>
                    <a:pt x="232786" y="213880"/>
                    <a:pt x="312016" y="143846"/>
                    <a:pt x="314614" y="69920"/>
                  </a:cubicBezTo>
                  <a:cubicBezTo>
                    <a:pt x="315913" y="42685"/>
                    <a:pt x="295131" y="20637"/>
                    <a:pt x="267855" y="20637"/>
                  </a:cubicBezTo>
                  <a:close/>
                  <a:moveTo>
                    <a:pt x="64098" y="17462"/>
                  </a:moveTo>
                  <a:cubicBezTo>
                    <a:pt x="39335" y="17462"/>
                    <a:pt x="17178" y="39438"/>
                    <a:pt x="17178" y="65291"/>
                  </a:cubicBezTo>
                  <a:cubicBezTo>
                    <a:pt x="15875" y="93730"/>
                    <a:pt x="31515" y="107950"/>
                    <a:pt x="31515" y="107950"/>
                  </a:cubicBezTo>
                  <a:lnTo>
                    <a:pt x="211373" y="107950"/>
                  </a:lnTo>
                  <a:cubicBezTo>
                    <a:pt x="204857" y="95023"/>
                    <a:pt x="202250" y="78218"/>
                    <a:pt x="202250" y="65291"/>
                  </a:cubicBezTo>
                  <a:cubicBezTo>
                    <a:pt x="202250" y="45901"/>
                    <a:pt x="212677" y="27803"/>
                    <a:pt x="227013" y="17462"/>
                  </a:cubicBezTo>
                  <a:cubicBezTo>
                    <a:pt x="227013" y="17462"/>
                    <a:pt x="227013" y="17462"/>
                    <a:pt x="64098" y="17462"/>
                  </a:cubicBezTo>
                  <a:close/>
                  <a:moveTo>
                    <a:pt x="66098" y="0"/>
                  </a:moveTo>
                  <a:cubicBezTo>
                    <a:pt x="66098" y="0"/>
                    <a:pt x="66098" y="0"/>
                    <a:pt x="263098" y="0"/>
                  </a:cubicBezTo>
                  <a:cubicBezTo>
                    <a:pt x="300683" y="0"/>
                    <a:pt x="331788" y="31050"/>
                    <a:pt x="331788" y="69862"/>
                  </a:cubicBezTo>
                  <a:cubicBezTo>
                    <a:pt x="331788" y="137138"/>
                    <a:pt x="278650" y="194063"/>
                    <a:pt x="255321" y="217350"/>
                  </a:cubicBezTo>
                  <a:cubicBezTo>
                    <a:pt x="255321" y="217350"/>
                    <a:pt x="255321" y="217350"/>
                    <a:pt x="304571" y="217350"/>
                  </a:cubicBezTo>
                  <a:cubicBezTo>
                    <a:pt x="312347" y="217350"/>
                    <a:pt x="318828" y="222525"/>
                    <a:pt x="322716" y="228994"/>
                  </a:cubicBezTo>
                  <a:cubicBezTo>
                    <a:pt x="329196" y="239344"/>
                    <a:pt x="331788" y="250988"/>
                    <a:pt x="331788" y="262632"/>
                  </a:cubicBezTo>
                  <a:cubicBezTo>
                    <a:pt x="331788" y="300151"/>
                    <a:pt x="295499" y="327319"/>
                    <a:pt x="256617" y="327319"/>
                  </a:cubicBezTo>
                  <a:cubicBezTo>
                    <a:pt x="250137" y="327319"/>
                    <a:pt x="58322" y="328613"/>
                    <a:pt x="57026" y="328613"/>
                  </a:cubicBezTo>
                  <a:cubicBezTo>
                    <a:pt x="22033" y="324732"/>
                    <a:pt x="0" y="297563"/>
                    <a:pt x="0" y="262632"/>
                  </a:cubicBezTo>
                  <a:cubicBezTo>
                    <a:pt x="0" y="232875"/>
                    <a:pt x="19441" y="209588"/>
                    <a:pt x="19441" y="209588"/>
                  </a:cubicBezTo>
                  <a:cubicBezTo>
                    <a:pt x="64802" y="147488"/>
                    <a:pt x="60914" y="125494"/>
                    <a:pt x="60914" y="125494"/>
                  </a:cubicBezTo>
                  <a:cubicBezTo>
                    <a:pt x="60914" y="125494"/>
                    <a:pt x="60914" y="125494"/>
                    <a:pt x="33697" y="125494"/>
                  </a:cubicBezTo>
                  <a:cubicBezTo>
                    <a:pt x="28513" y="125494"/>
                    <a:pt x="23329" y="122906"/>
                    <a:pt x="19441" y="119025"/>
                  </a:cubicBezTo>
                  <a:cubicBezTo>
                    <a:pt x="6480" y="106088"/>
                    <a:pt x="0" y="87975"/>
                    <a:pt x="0" y="69862"/>
                  </a:cubicBezTo>
                  <a:cubicBezTo>
                    <a:pt x="0" y="34931"/>
                    <a:pt x="28513" y="0"/>
                    <a:pt x="6609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57" name="组合 56"/>
          <p:cNvGrpSpPr/>
          <p:nvPr/>
        </p:nvGrpSpPr>
        <p:grpSpPr>
          <a:xfrm>
            <a:off x="7055643" y="1790700"/>
            <a:ext cx="2320925" cy="2628900"/>
            <a:chOff x="7055643" y="1790700"/>
            <a:chExt cx="2320925" cy="2628900"/>
          </a:xfrm>
        </p:grpSpPr>
        <p:sp>
          <p:nvSpPr>
            <p:cNvPr id="58" name="矩形 5"/>
            <p:cNvSpPr/>
            <p:nvPr/>
          </p:nvSpPr>
          <p:spPr>
            <a:xfrm>
              <a:off x="7055643" y="1790700"/>
              <a:ext cx="2320925" cy="2628900"/>
            </a:xfrm>
            <a:custGeom>
              <a:avLst/>
              <a:gdLst>
                <a:gd name="connsiteX0" fmla="*/ 0 w 3251200"/>
                <a:gd name="connsiteY0" fmla="*/ 0 h 2628900"/>
                <a:gd name="connsiteX1" fmla="*/ 3251200 w 3251200"/>
                <a:gd name="connsiteY1" fmla="*/ 0 h 2628900"/>
                <a:gd name="connsiteX2" fmla="*/ 3251200 w 3251200"/>
                <a:gd name="connsiteY2" fmla="*/ 2628900 h 2628900"/>
                <a:gd name="connsiteX3" fmla="*/ 0 w 3251200"/>
                <a:gd name="connsiteY3" fmla="*/ 2628900 h 2628900"/>
                <a:gd name="connsiteX4" fmla="*/ 0 w 3251200"/>
                <a:gd name="connsiteY4" fmla="*/ 0 h 2628900"/>
                <a:gd name="connsiteX0" fmla="*/ 0 w 3251200"/>
                <a:gd name="connsiteY0" fmla="*/ 0 h 2628900"/>
                <a:gd name="connsiteX1" fmla="*/ 3251200 w 3251200"/>
                <a:gd name="connsiteY1" fmla="*/ 152400 h 2628900"/>
                <a:gd name="connsiteX2" fmla="*/ 3251200 w 3251200"/>
                <a:gd name="connsiteY2" fmla="*/ 2628900 h 2628900"/>
                <a:gd name="connsiteX3" fmla="*/ 0 w 3251200"/>
                <a:gd name="connsiteY3" fmla="*/ 2628900 h 2628900"/>
                <a:gd name="connsiteX4" fmla="*/ 0 w 3251200"/>
                <a:gd name="connsiteY4" fmla="*/ 0 h 2628900"/>
                <a:gd name="connsiteX0" fmla="*/ 0 w 3251200"/>
                <a:gd name="connsiteY0" fmla="*/ 0 h 2628900"/>
                <a:gd name="connsiteX1" fmla="*/ 3251200 w 3251200"/>
                <a:gd name="connsiteY1" fmla="*/ 152400 h 2628900"/>
                <a:gd name="connsiteX2" fmla="*/ 3251200 w 3251200"/>
                <a:gd name="connsiteY2" fmla="*/ 2463800 h 2628900"/>
                <a:gd name="connsiteX3" fmla="*/ 0 w 3251200"/>
                <a:gd name="connsiteY3" fmla="*/ 2628900 h 2628900"/>
                <a:gd name="connsiteX4" fmla="*/ 0 w 3251200"/>
                <a:gd name="connsiteY4" fmla="*/ 0 h 2628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51200" h="2628900">
                  <a:moveTo>
                    <a:pt x="0" y="0"/>
                  </a:moveTo>
                  <a:lnTo>
                    <a:pt x="3251200" y="152400"/>
                  </a:lnTo>
                  <a:lnTo>
                    <a:pt x="3251200" y="2463800"/>
                  </a:lnTo>
                  <a:lnTo>
                    <a:pt x="0" y="262890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2">
                    <a:lumMod val="75000"/>
                  </a:schemeClr>
                </a:gs>
              </a:gsLst>
              <a:lin ang="0" scaled="1"/>
            </a:gradFill>
            <a:ln>
              <a:noFill/>
            </a:ln>
            <a:effectLst>
              <a:outerShdw blurRad="152400" dist="38100" dir="10800000" algn="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statistics-on-laptop_82095"/>
            <p:cNvSpPr>
              <a:spLocks noChangeAspect="1"/>
            </p:cNvSpPr>
            <p:nvPr/>
          </p:nvSpPr>
          <p:spPr bwMode="auto">
            <a:xfrm>
              <a:off x="7987718" y="2754171"/>
              <a:ext cx="456774" cy="701957"/>
            </a:xfrm>
            <a:custGeom>
              <a:avLst/>
              <a:gdLst>
                <a:gd name="connsiteX0" fmla="*/ 66675 w 215900"/>
                <a:gd name="connsiteY0" fmla="*/ 115887 h 331788"/>
                <a:gd name="connsiteX1" fmla="*/ 149225 w 215900"/>
                <a:gd name="connsiteY1" fmla="*/ 115887 h 331788"/>
                <a:gd name="connsiteX2" fmla="*/ 149225 w 215900"/>
                <a:gd name="connsiteY2" fmla="*/ 250859 h 331788"/>
                <a:gd name="connsiteX3" fmla="*/ 107950 w 215900"/>
                <a:gd name="connsiteY3" fmla="*/ 293687 h 331788"/>
                <a:gd name="connsiteX4" fmla="*/ 66675 w 215900"/>
                <a:gd name="connsiteY4" fmla="*/ 250859 h 331788"/>
                <a:gd name="connsiteX5" fmla="*/ 66675 w 215900"/>
                <a:gd name="connsiteY5" fmla="*/ 115887 h 331788"/>
                <a:gd name="connsiteX6" fmla="*/ 20637 w 215900"/>
                <a:gd name="connsiteY6" fmla="*/ 20637 h 331788"/>
                <a:gd name="connsiteX7" fmla="*/ 20637 w 215900"/>
                <a:gd name="connsiteY7" fmla="*/ 33606 h 331788"/>
                <a:gd name="connsiteX8" fmla="*/ 48003 w 215900"/>
                <a:gd name="connsiteY8" fmla="*/ 33606 h 331788"/>
                <a:gd name="connsiteX9" fmla="*/ 48003 w 215900"/>
                <a:gd name="connsiteY9" fmla="*/ 251491 h 331788"/>
                <a:gd name="connsiteX10" fmla="*/ 107950 w 215900"/>
                <a:gd name="connsiteY10" fmla="*/ 311150 h 331788"/>
                <a:gd name="connsiteX11" fmla="*/ 167896 w 215900"/>
                <a:gd name="connsiteY11" fmla="*/ 251491 h 331788"/>
                <a:gd name="connsiteX12" fmla="*/ 167896 w 215900"/>
                <a:gd name="connsiteY12" fmla="*/ 33606 h 331788"/>
                <a:gd name="connsiteX13" fmla="*/ 195262 w 215900"/>
                <a:gd name="connsiteY13" fmla="*/ 33606 h 331788"/>
                <a:gd name="connsiteX14" fmla="*/ 195262 w 215900"/>
                <a:gd name="connsiteY14" fmla="*/ 20637 h 331788"/>
                <a:gd name="connsiteX15" fmla="*/ 20637 w 215900"/>
                <a:gd name="connsiteY15" fmla="*/ 20637 h 331788"/>
                <a:gd name="connsiteX16" fmla="*/ 0 w 215900"/>
                <a:gd name="connsiteY16" fmla="*/ 0 h 331788"/>
                <a:gd name="connsiteX17" fmla="*/ 215900 w 215900"/>
                <a:gd name="connsiteY17" fmla="*/ 0 h 331788"/>
                <a:gd name="connsiteX18" fmla="*/ 215900 w 215900"/>
                <a:gd name="connsiteY18" fmla="*/ 54434 h 331788"/>
                <a:gd name="connsiteX19" fmla="*/ 188588 w 215900"/>
                <a:gd name="connsiteY19" fmla="*/ 54434 h 331788"/>
                <a:gd name="connsiteX20" fmla="*/ 188588 w 215900"/>
                <a:gd name="connsiteY20" fmla="*/ 251433 h 331788"/>
                <a:gd name="connsiteX21" fmla="*/ 107950 w 215900"/>
                <a:gd name="connsiteY21" fmla="*/ 331788 h 331788"/>
                <a:gd name="connsiteX22" fmla="*/ 27312 w 215900"/>
                <a:gd name="connsiteY22" fmla="*/ 251433 h 331788"/>
                <a:gd name="connsiteX23" fmla="*/ 27312 w 215900"/>
                <a:gd name="connsiteY23" fmla="*/ 54434 h 331788"/>
                <a:gd name="connsiteX24" fmla="*/ 0 w 215900"/>
                <a:gd name="connsiteY24" fmla="*/ 54434 h 331788"/>
                <a:gd name="connsiteX25" fmla="*/ 0 w 215900"/>
                <a:gd name="connsiteY25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15900" h="331788">
                  <a:moveTo>
                    <a:pt x="66675" y="115887"/>
                  </a:moveTo>
                  <a:cubicBezTo>
                    <a:pt x="66675" y="115887"/>
                    <a:pt x="66675" y="115887"/>
                    <a:pt x="149225" y="115887"/>
                  </a:cubicBezTo>
                  <a:cubicBezTo>
                    <a:pt x="149225" y="115887"/>
                    <a:pt x="149225" y="115887"/>
                    <a:pt x="149225" y="250859"/>
                  </a:cubicBezTo>
                  <a:cubicBezTo>
                    <a:pt x="149225" y="274220"/>
                    <a:pt x="131167" y="293687"/>
                    <a:pt x="107950" y="293687"/>
                  </a:cubicBezTo>
                  <a:cubicBezTo>
                    <a:pt x="84733" y="293687"/>
                    <a:pt x="66675" y="274220"/>
                    <a:pt x="66675" y="250859"/>
                  </a:cubicBezTo>
                  <a:cubicBezTo>
                    <a:pt x="66675" y="250859"/>
                    <a:pt x="66675" y="250859"/>
                    <a:pt x="66675" y="115887"/>
                  </a:cubicBezTo>
                  <a:close/>
                  <a:moveTo>
                    <a:pt x="20637" y="20637"/>
                  </a:moveTo>
                  <a:cubicBezTo>
                    <a:pt x="20637" y="20637"/>
                    <a:pt x="20637" y="20637"/>
                    <a:pt x="20637" y="33606"/>
                  </a:cubicBezTo>
                  <a:cubicBezTo>
                    <a:pt x="20637" y="33606"/>
                    <a:pt x="20637" y="33606"/>
                    <a:pt x="48003" y="33606"/>
                  </a:cubicBezTo>
                  <a:cubicBezTo>
                    <a:pt x="48003" y="33606"/>
                    <a:pt x="48003" y="33606"/>
                    <a:pt x="48003" y="251491"/>
                  </a:cubicBezTo>
                  <a:cubicBezTo>
                    <a:pt x="48003" y="283914"/>
                    <a:pt x="75370" y="311150"/>
                    <a:pt x="107950" y="311150"/>
                  </a:cubicBezTo>
                  <a:cubicBezTo>
                    <a:pt x="140529" y="311150"/>
                    <a:pt x="167896" y="283914"/>
                    <a:pt x="167896" y="251491"/>
                  </a:cubicBezTo>
                  <a:cubicBezTo>
                    <a:pt x="167896" y="251491"/>
                    <a:pt x="167896" y="251491"/>
                    <a:pt x="167896" y="33606"/>
                  </a:cubicBezTo>
                  <a:cubicBezTo>
                    <a:pt x="167896" y="33606"/>
                    <a:pt x="167896" y="33606"/>
                    <a:pt x="195262" y="33606"/>
                  </a:cubicBezTo>
                  <a:cubicBezTo>
                    <a:pt x="195262" y="33606"/>
                    <a:pt x="195262" y="33606"/>
                    <a:pt x="195262" y="20637"/>
                  </a:cubicBezTo>
                  <a:cubicBezTo>
                    <a:pt x="195262" y="20637"/>
                    <a:pt x="195262" y="20637"/>
                    <a:pt x="20637" y="20637"/>
                  </a:cubicBezTo>
                  <a:close/>
                  <a:moveTo>
                    <a:pt x="0" y="0"/>
                  </a:moveTo>
                  <a:lnTo>
                    <a:pt x="215900" y="0"/>
                  </a:lnTo>
                  <a:cubicBezTo>
                    <a:pt x="215900" y="0"/>
                    <a:pt x="215900" y="0"/>
                    <a:pt x="215900" y="54434"/>
                  </a:cubicBezTo>
                  <a:cubicBezTo>
                    <a:pt x="215900" y="54434"/>
                    <a:pt x="215900" y="54434"/>
                    <a:pt x="188588" y="54434"/>
                  </a:cubicBezTo>
                  <a:cubicBezTo>
                    <a:pt x="188588" y="54434"/>
                    <a:pt x="188588" y="54434"/>
                    <a:pt x="188588" y="251433"/>
                  </a:cubicBezTo>
                  <a:cubicBezTo>
                    <a:pt x="188588" y="295499"/>
                    <a:pt x="152171" y="331788"/>
                    <a:pt x="107950" y="331788"/>
                  </a:cubicBezTo>
                  <a:cubicBezTo>
                    <a:pt x="63729" y="331788"/>
                    <a:pt x="27312" y="295499"/>
                    <a:pt x="27312" y="251433"/>
                  </a:cubicBezTo>
                  <a:cubicBezTo>
                    <a:pt x="27312" y="251433"/>
                    <a:pt x="27312" y="251433"/>
                    <a:pt x="27312" y="54434"/>
                  </a:cubicBezTo>
                  <a:cubicBezTo>
                    <a:pt x="27312" y="54434"/>
                    <a:pt x="27312" y="54434"/>
                    <a:pt x="0" y="54434"/>
                  </a:cubicBezTo>
                  <a:cubicBezTo>
                    <a:pt x="0" y="54434"/>
                    <a:pt x="0" y="54434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60" name="组合 59"/>
          <p:cNvGrpSpPr/>
          <p:nvPr/>
        </p:nvGrpSpPr>
        <p:grpSpPr>
          <a:xfrm>
            <a:off x="1481711" y="1790700"/>
            <a:ext cx="10014963" cy="2628900"/>
            <a:chOff x="1481711" y="1790700"/>
            <a:chExt cx="10014963" cy="2628900"/>
          </a:xfrm>
        </p:grpSpPr>
        <p:sp>
          <p:nvSpPr>
            <p:cNvPr id="61" name="矩形 5"/>
            <p:cNvSpPr/>
            <p:nvPr/>
          </p:nvSpPr>
          <p:spPr>
            <a:xfrm>
              <a:off x="9175749" y="1790700"/>
              <a:ext cx="2320925" cy="2628900"/>
            </a:xfrm>
            <a:custGeom>
              <a:avLst/>
              <a:gdLst>
                <a:gd name="connsiteX0" fmla="*/ 0 w 3251200"/>
                <a:gd name="connsiteY0" fmla="*/ 0 h 2628900"/>
                <a:gd name="connsiteX1" fmla="*/ 3251200 w 3251200"/>
                <a:gd name="connsiteY1" fmla="*/ 0 h 2628900"/>
                <a:gd name="connsiteX2" fmla="*/ 3251200 w 3251200"/>
                <a:gd name="connsiteY2" fmla="*/ 2628900 h 2628900"/>
                <a:gd name="connsiteX3" fmla="*/ 0 w 3251200"/>
                <a:gd name="connsiteY3" fmla="*/ 2628900 h 2628900"/>
                <a:gd name="connsiteX4" fmla="*/ 0 w 3251200"/>
                <a:gd name="connsiteY4" fmla="*/ 0 h 2628900"/>
                <a:gd name="connsiteX0" fmla="*/ 0 w 3251200"/>
                <a:gd name="connsiteY0" fmla="*/ 0 h 2628900"/>
                <a:gd name="connsiteX1" fmla="*/ 3251200 w 3251200"/>
                <a:gd name="connsiteY1" fmla="*/ 152400 h 2628900"/>
                <a:gd name="connsiteX2" fmla="*/ 3251200 w 3251200"/>
                <a:gd name="connsiteY2" fmla="*/ 2628900 h 2628900"/>
                <a:gd name="connsiteX3" fmla="*/ 0 w 3251200"/>
                <a:gd name="connsiteY3" fmla="*/ 2628900 h 2628900"/>
                <a:gd name="connsiteX4" fmla="*/ 0 w 3251200"/>
                <a:gd name="connsiteY4" fmla="*/ 0 h 2628900"/>
                <a:gd name="connsiteX0" fmla="*/ 0 w 3251200"/>
                <a:gd name="connsiteY0" fmla="*/ 0 h 2628900"/>
                <a:gd name="connsiteX1" fmla="*/ 3251200 w 3251200"/>
                <a:gd name="connsiteY1" fmla="*/ 152400 h 2628900"/>
                <a:gd name="connsiteX2" fmla="*/ 3251200 w 3251200"/>
                <a:gd name="connsiteY2" fmla="*/ 2463800 h 2628900"/>
                <a:gd name="connsiteX3" fmla="*/ 0 w 3251200"/>
                <a:gd name="connsiteY3" fmla="*/ 2628900 h 2628900"/>
                <a:gd name="connsiteX4" fmla="*/ 0 w 3251200"/>
                <a:gd name="connsiteY4" fmla="*/ 0 h 2628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51200" h="2628900">
                  <a:moveTo>
                    <a:pt x="0" y="0"/>
                  </a:moveTo>
                  <a:lnTo>
                    <a:pt x="3251200" y="152400"/>
                  </a:lnTo>
                  <a:lnTo>
                    <a:pt x="3251200" y="2463800"/>
                  </a:lnTo>
                  <a:lnTo>
                    <a:pt x="0" y="262890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2">
                    <a:lumMod val="75000"/>
                  </a:schemeClr>
                </a:gs>
              </a:gsLst>
              <a:lin ang="0" scaled="1"/>
            </a:gradFill>
            <a:ln>
              <a:noFill/>
            </a:ln>
            <a:effectLst>
              <a:outerShdw blurRad="152400" dist="38100" dir="10800000" algn="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statistics-on-laptop_82095"/>
            <p:cNvSpPr>
              <a:spLocks noChangeAspect="1"/>
            </p:cNvSpPr>
            <p:nvPr/>
          </p:nvSpPr>
          <p:spPr bwMode="auto">
            <a:xfrm>
              <a:off x="1481711" y="2743291"/>
              <a:ext cx="547334" cy="701957"/>
            </a:xfrm>
            <a:custGeom>
              <a:avLst/>
              <a:gdLst>
                <a:gd name="connsiteX0" fmla="*/ 142069 w 258704"/>
                <a:gd name="connsiteY0" fmla="*/ 223838 h 331788"/>
                <a:gd name="connsiteX1" fmla="*/ 136989 w 258704"/>
                <a:gd name="connsiteY1" fmla="*/ 229034 h 331788"/>
                <a:gd name="connsiteX2" fmla="*/ 129369 w 258704"/>
                <a:gd name="connsiteY2" fmla="*/ 238126 h 331788"/>
                <a:gd name="connsiteX3" fmla="*/ 148419 w 258704"/>
                <a:gd name="connsiteY3" fmla="*/ 231632 h 331788"/>
                <a:gd name="connsiteX4" fmla="*/ 142069 w 258704"/>
                <a:gd name="connsiteY4" fmla="*/ 223838 h 331788"/>
                <a:gd name="connsiteX5" fmla="*/ 107558 w 258704"/>
                <a:gd name="connsiteY5" fmla="*/ 196850 h 331788"/>
                <a:gd name="connsiteX6" fmla="*/ 97619 w 258704"/>
                <a:gd name="connsiteY6" fmla="*/ 234950 h 331788"/>
                <a:gd name="connsiteX7" fmla="*/ 121225 w 258704"/>
                <a:gd name="connsiteY7" fmla="*/ 215243 h 331788"/>
                <a:gd name="connsiteX8" fmla="*/ 126194 w 258704"/>
                <a:gd name="connsiteY8" fmla="*/ 207360 h 331788"/>
                <a:gd name="connsiteX9" fmla="*/ 107558 w 258704"/>
                <a:gd name="connsiteY9" fmla="*/ 196850 h 331788"/>
                <a:gd name="connsiteX10" fmla="*/ 45549 w 258704"/>
                <a:gd name="connsiteY10" fmla="*/ 193675 h 331788"/>
                <a:gd name="connsiteX11" fmla="*/ 34119 w 258704"/>
                <a:gd name="connsiteY11" fmla="*/ 197485 h 331788"/>
                <a:gd name="connsiteX12" fmla="*/ 48407 w 258704"/>
                <a:gd name="connsiteY12" fmla="*/ 212725 h 331788"/>
                <a:gd name="connsiteX13" fmla="*/ 48407 w 258704"/>
                <a:gd name="connsiteY13" fmla="*/ 207645 h 331788"/>
                <a:gd name="connsiteX14" fmla="*/ 45549 w 258704"/>
                <a:gd name="connsiteY14" fmla="*/ 193675 h 331788"/>
                <a:gd name="connsiteX15" fmla="*/ 65869 w 258704"/>
                <a:gd name="connsiteY15" fmla="*/ 188913 h 331788"/>
                <a:gd name="connsiteX16" fmla="*/ 67176 w 258704"/>
                <a:gd name="connsiteY16" fmla="*/ 203465 h 331788"/>
                <a:gd name="connsiteX17" fmla="*/ 77635 w 258704"/>
                <a:gd name="connsiteY17" fmla="*/ 228601 h 331788"/>
                <a:gd name="connsiteX18" fmla="*/ 88094 w 258704"/>
                <a:gd name="connsiteY18" fmla="*/ 190236 h 331788"/>
                <a:gd name="connsiteX19" fmla="*/ 65869 w 258704"/>
                <a:gd name="connsiteY19" fmla="*/ 188913 h 331788"/>
                <a:gd name="connsiteX20" fmla="*/ 166170 w 258704"/>
                <a:gd name="connsiteY20" fmla="*/ 174625 h 331788"/>
                <a:gd name="connsiteX21" fmla="*/ 153181 w 258704"/>
                <a:gd name="connsiteY21" fmla="*/ 205317 h 331788"/>
                <a:gd name="connsiteX22" fmla="*/ 166170 w 258704"/>
                <a:gd name="connsiteY22" fmla="*/ 220663 h 331788"/>
                <a:gd name="connsiteX23" fmla="*/ 196044 w 258704"/>
                <a:gd name="connsiteY23" fmla="*/ 183577 h 331788"/>
                <a:gd name="connsiteX24" fmla="*/ 166170 w 258704"/>
                <a:gd name="connsiteY24" fmla="*/ 174625 h 331788"/>
                <a:gd name="connsiteX25" fmla="*/ 118623 w 258704"/>
                <a:gd name="connsiteY25" fmla="*/ 160338 h 331788"/>
                <a:gd name="connsiteX26" fmla="*/ 113494 w 258704"/>
                <a:gd name="connsiteY26" fmla="*/ 177933 h 331788"/>
                <a:gd name="connsiteX27" fmla="*/ 136574 w 258704"/>
                <a:gd name="connsiteY27" fmla="*/ 190501 h 331788"/>
                <a:gd name="connsiteX28" fmla="*/ 146832 w 258704"/>
                <a:gd name="connsiteY28" fmla="*/ 167879 h 331788"/>
                <a:gd name="connsiteX29" fmla="*/ 118623 w 258704"/>
                <a:gd name="connsiteY29" fmla="*/ 160338 h 331788"/>
                <a:gd name="connsiteX30" fmla="*/ 71266 w 258704"/>
                <a:gd name="connsiteY30" fmla="*/ 146050 h 331788"/>
                <a:gd name="connsiteX31" fmla="*/ 67456 w 258704"/>
                <a:gd name="connsiteY31" fmla="*/ 168910 h 331788"/>
                <a:gd name="connsiteX32" fmla="*/ 94126 w 258704"/>
                <a:gd name="connsiteY32" fmla="*/ 171450 h 331788"/>
                <a:gd name="connsiteX33" fmla="*/ 99206 w 258704"/>
                <a:gd name="connsiteY33" fmla="*/ 153670 h 331788"/>
                <a:gd name="connsiteX34" fmla="*/ 22371 w 258704"/>
                <a:gd name="connsiteY34" fmla="*/ 130175 h 331788"/>
                <a:gd name="connsiteX35" fmla="*/ 26181 w 258704"/>
                <a:gd name="connsiteY35" fmla="*/ 179388 h 331788"/>
                <a:gd name="connsiteX36" fmla="*/ 46501 w 258704"/>
                <a:gd name="connsiteY36" fmla="*/ 172913 h 331788"/>
                <a:gd name="connsiteX37" fmla="*/ 51581 w 258704"/>
                <a:gd name="connsiteY37" fmla="*/ 139241 h 331788"/>
                <a:gd name="connsiteX38" fmla="*/ 22371 w 258704"/>
                <a:gd name="connsiteY38" fmla="*/ 130175 h 331788"/>
                <a:gd name="connsiteX39" fmla="*/ 131274 w 258704"/>
                <a:gd name="connsiteY39" fmla="*/ 120650 h 331788"/>
                <a:gd name="connsiteX40" fmla="*/ 126194 w 258704"/>
                <a:gd name="connsiteY40" fmla="*/ 138642 h 331788"/>
                <a:gd name="connsiteX41" fmla="*/ 154134 w 258704"/>
                <a:gd name="connsiteY41" fmla="*/ 147638 h 331788"/>
                <a:gd name="connsiteX42" fmla="*/ 157944 w 258704"/>
                <a:gd name="connsiteY42" fmla="*/ 123220 h 331788"/>
                <a:gd name="connsiteX43" fmla="*/ 152864 w 258704"/>
                <a:gd name="connsiteY43" fmla="*/ 123220 h 331788"/>
                <a:gd name="connsiteX44" fmla="*/ 131274 w 258704"/>
                <a:gd name="connsiteY44" fmla="*/ 120650 h 331788"/>
                <a:gd name="connsiteX45" fmla="*/ 199219 w 258704"/>
                <a:gd name="connsiteY45" fmla="*/ 114300 h 331788"/>
                <a:gd name="connsiteX46" fmla="*/ 178899 w 258704"/>
                <a:gd name="connsiteY46" fmla="*/ 120776 h 331788"/>
                <a:gd name="connsiteX47" fmla="*/ 173819 w 258704"/>
                <a:gd name="connsiteY47" fmla="*/ 154448 h 331788"/>
                <a:gd name="connsiteX48" fmla="*/ 203029 w 258704"/>
                <a:gd name="connsiteY48" fmla="*/ 163513 h 331788"/>
                <a:gd name="connsiteX49" fmla="*/ 199219 w 258704"/>
                <a:gd name="connsiteY49" fmla="*/ 114300 h 331788"/>
                <a:gd name="connsiteX50" fmla="*/ 86384 w 258704"/>
                <a:gd name="connsiteY50" fmla="*/ 103188 h 331788"/>
                <a:gd name="connsiteX51" fmla="*/ 76981 w 258704"/>
                <a:gd name="connsiteY51" fmla="*/ 124554 h 331788"/>
                <a:gd name="connsiteX52" fmla="*/ 106533 w 258704"/>
                <a:gd name="connsiteY52" fmla="*/ 133351 h 331788"/>
                <a:gd name="connsiteX53" fmla="*/ 111906 w 258704"/>
                <a:gd name="connsiteY53" fmla="*/ 115756 h 331788"/>
                <a:gd name="connsiteX54" fmla="*/ 86384 w 258704"/>
                <a:gd name="connsiteY54" fmla="*/ 103188 h 331788"/>
                <a:gd name="connsiteX55" fmla="*/ 175406 w 258704"/>
                <a:gd name="connsiteY55" fmla="*/ 80963 h 331788"/>
                <a:gd name="connsiteX56" fmla="*/ 176676 w 258704"/>
                <a:gd name="connsiteY56" fmla="*/ 85953 h 331788"/>
                <a:gd name="connsiteX57" fmla="*/ 177946 w 258704"/>
                <a:gd name="connsiteY57" fmla="*/ 98426 h 331788"/>
                <a:gd name="connsiteX58" fmla="*/ 188106 w 258704"/>
                <a:gd name="connsiteY58" fmla="*/ 95931 h 331788"/>
                <a:gd name="connsiteX59" fmla="*/ 175406 w 258704"/>
                <a:gd name="connsiteY59" fmla="*/ 80963 h 331788"/>
                <a:gd name="connsiteX60" fmla="*/ 58025 w 258704"/>
                <a:gd name="connsiteY60" fmla="*/ 71438 h 331788"/>
                <a:gd name="connsiteX61" fmla="*/ 27769 w 258704"/>
                <a:gd name="connsiteY61" fmla="*/ 110053 h 331788"/>
                <a:gd name="connsiteX62" fmla="*/ 58025 w 258704"/>
                <a:gd name="connsiteY62" fmla="*/ 119063 h 331788"/>
                <a:gd name="connsiteX63" fmla="*/ 70632 w 258704"/>
                <a:gd name="connsiteY63" fmla="*/ 88171 h 331788"/>
                <a:gd name="connsiteX64" fmla="*/ 58025 w 258704"/>
                <a:gd name="connsiteY64" fmla="*/ 71438 h 331788"/>
                <a:gd name="connsiteX65" fmla="*/ 147765 w 258704"/>
                <a:gd name="connsiteY65" fmla="*/ 65088 h 331788"/>
                <a:gd name="connsiteX66" fmla="*/ 137306 w 258704"/>
                <a:gd name="connsiteY66" fmla="*/ 102130 h 331788"/>
                <a:gd name="connsiteX67" fmla="*/ 159531 w 258704"/>
                <a:gd name="connsiteY67" fmla="*/ 103453 h 331788"/>
                <a:gd name="connsiteX68" fmla="*/ 158224 w 258704"/>
                <a:gd name="connsiteY68" fmla="*/ 88901 h 331788"/>
                <a:gd name="connsiteX69" fmla="*/ 147765 w 258704"/>
                <a:gd name="connsiteY69" fmla="*/ 65088 h 331788"/>
                <a:gd name="connsiteX70" fmla="*/ 127782 w 258704"/>
                <a:gd name="connsiteY70" fmla="*/ 58738 h 331788"/>
                <a:gd name="connsiteX71" fmla="*/ 102865 w 258704"/>
                <a:gd name="connsiteY71" fmla="*/ 78445 h 331788"/>
                <a:gd name="connsiteX72" fmla="*/ 97619 w 258704"/>
                <a:gd name="connsiteY72" fmla="*/ 85014 h 331788"/>
                <a:gd name="connsiteX73" fmla="*/ 115979 w 258704"/>
                <a:gd name="connsiteY73" fmla="*/ 96838 h 331788"/>
                <a:gd name="connsiteX74" fmla="*/ 127782 w 258704"/>
                <a:gd name="connsiteY74" fmla="*/ 58738 h 331788"/>
                <a:gd name="connsiteX75" fmla="*/ 96031 w 258704"/>
                <a:gd name="connsiteY75" fmla="*/ 55563 h 331788"/>
                <a:gd name="connsiteX76" fmla="*/ 76981 w 258704"/>
                <a:gd name="connsiteY76" fmla="*/ 60759 h 331788"/>
                <a:gd name="connsiteX77" fmla="*/ 83331 w 258704"/>
                <a:gd name="connsiteY77" fmla="*/ 69851 h 331788"/>
                <a:gd name="connsiteX78" fmla="*/ 88411 w 258704"/>
                <a:gd name="connsiteY78" fmla="*/ 63357 h 331788"/>
                <a:gd name="connsiteX79" fmla="*/ 96031 w 258704"/>
                <a:gd name="connsiteY79" fmla="*/ 55563 h 331788"/>
                <a:gd name="connsiteX80" fmla="*/ 159243 w 258704"/>
                <a:gd name="connsiteY80" fmla="*/ 28575 h 331788"/>
                <a:gd name="connsiteX81" fmla="*/ 155346 w 258704"/>
                <a:gd name="connsiteY81" fmla="*/ 41541 h 331788"/>
                <a:gd name="connsiteX82" fmla="*/ 185220 w 258704"/>
                <a:gd name="connsiteY82" fmla="*/ 59693 h 331788"/>
                <a:gd name="connsiteX83" fmla="*/ 212496 w 258704"/>
                <a:gd name="connsiteY83" fmla="*/ 93405 h 331788"/>
                <a:gd name="connsiteX84" fmla="*/ 225485 w 258704"/>
                <a:gd name="connsiteY84" fmla="*/ 133599 h 331788"/>
                <a:gd name="connsiteX85" fmla="*/ 220290 w 258704"/>
                <a:gd name="connsiteY85" fmla="*/ 178980 h 331788"/>
                <a:gd name="connsiteX86" fmla="*/ 178726 w 258704"/>
                <a:gd name="connsiteY86" fmla="*/ 237327 h 331788"/>
                <a:gd name="connsiteX87" fmla="*/ 147553 w 258704"/>
                <a:gd name="connsiteY87" fmla="*/ 254183 h 331788"/>
                <a:gd name="connsiteX88" fmla="*/ 112483 w 258704"/>
                <a:gd name="connsiteY88" fmla="*/ 259369 h 331788"/>
                <a:gd name="connsiteX89" fmla="*/ 90403 w 258704"/>
                <a:gd name="connsiteY89" fmla="*/ 256776 h 331788"/>
                <a:gd name="connsiteX90" fmla="*/ 86506 w 258704"/>
                <a:gd name="connsiteY90" fmla="*/ 269742 h 331788"/>
                <a:gd name="connsiteX91" fmla="*/ 172231 w 258704"/>
                <a:gd name="connsiteY91" fmla="*/ 258073 h 331788"/>
                <a:gd name="connsiteX92" fmla="*/ 233278 w 258704"/>
                <a:gd name="connsiteY92" fmla="*/ 182870 h 331788"/>
                <a:gd name="connsiteX93" fmla="*/ 224186 w 258704"/>
                <a:gd name="connsiteY93" fmla="*/ 86922 h 331788"/>
                <a:gd name="connsiteX94" fmla="*/ 159243 w 258704"/>
                <a:gd name="connsiteY94" fmla="*/ 28575 h 331788"/>
                <a:gd name="connsiteX95" fmla="*/ 126791 w 258704"/>
                <a:gd name="connsiteY95" fmla="*/ 0 h 331788"/>
                <a:gd name="connsiteX96" fmla="*/ 155146 w 258704"/>
                <a:gd name="connsiteY96" fmla="*/ 5184 h 331788"/>
                <a:gd name="connsiteX97" fmla="*/ 205412 w 258704"/>
                <a:gd name="connsiteY97" fmla="*/ 33697 h 331788"/>
                <a:gd name="connsiteX98" fmla="*/ 241500 w 258704"/>
                <a:gd name="connsiteY98" fmla="*/ 76467 h 331788"/>
                <a:gd name="connsiteX99" fmla="*/ 258255 w 258704"/>
                <a:gd name="connsiteY99" fmla="*/ 130901 h 331788"/>
                <a:gd name="connsiteX100" fmla="*/ 251811 w 258704"/>
                <a:gd name="connsiteY100" fmla="*/ 187927 h 331788"/>
                <a:gd name="connsiteX101" fmla="*/ 224745 w 258704"/>
                <a:gd name="connsiteY101" fmla="*/ 239769 h 331788"/>
                <a:gd name="connsiteX102" fmla="*/ 182212 w 258704"/>
                <a:gd name="connsiteY102" fmla="*/ 276058 h 331788"/>
                <a:gd name="connsiteX103" fmla="*/ 128080 w 258704"/>
                <a:gd name="connsiteY103" fmla="*/ 291611 h 331788"/>
                <a:gd name="connsiteX104" fmla="*/ 122925 w 258704"/>
                <a:gd name="connsiteY104" fmla="*/ 292907 h 331788"/>
                <a:gd name="connsiteX105" fmla="*/ 122925 w 258704"/>
                <a:gd name="connsiteY105" fmla="*/ 311051 h 331788"/>
                <a:gd name="connsiteX106" fmla="*/ 151280 w 258704"/>
                <a:gd name="connsiteY106" fmla="*/ 311051 h 331788"/>
                <a:gd name="connsiteX107" fmla="*/ 160302 w 258704"/>
                <a:gd name="connsiteY107" fmla="*/ 320124 h 331788"/>
                <a:gd name="connsiteX108" fmla="*/ 160302 w 258704"/>
                <a:gd name="connsiteY108" fmla="*/ 322716 h 331788"/>
                <a:gd name="connsiteX109" fmla="*/ 151280 w 258704"/>
                <a:gd name="connsiteY109" fmla="*/ 331788 h 331788"/>
                <a:gd name="connsiteX110" fmla="*/ 73948 w 258704"/>
                <a:gd name="connsiteY110" fmla="*/ 331788 h 331788"/>
                <a:gd name="connsiteX111" fmla="*/ 64926 w 258704"/>
                <a:gd name="connsiteY111" fmla="*/ 322716 h 331788"/>
                <a:gd name="connsiteX112" fmla="*/ 64926 w 258704"/>
                <a:gd name="connsiteY112" fmla="*/ 320124 h 331788"/>
                <a:gd name="connsiteX113" fmla="*/ 73948 w 258704"/>
                <a:gd name="connsiteY113" fmla="*/ 311051 h 331788"/>
                <a:gd name="connsiteX114" fmla="*/ 102303 w 258704"/>
                <a:gd name="connsiteY114" fmla="*/ 311051 h 331788"/>
                <a:gd name="connsiteX115" fmla="*/ 102303 w 258704"/>
                <a:gd name="connsiteY115" fmla="*/ 292907 h 331788"/>
                <a:gd name="connsiteX116" fmla="*/ 70081 w 258704"/>
                <a:gd name="connsiteY116" fmla="*/ 286427 h 331788"/>
                <a:gd name="connsiteX117" fmla="*/ 45593 w 258704"/>
                <a:gd name="connsiteY117" fmla="*/ 276058 h 331788"/>
                <a:gd name="connsiteX118" fmla="*/ 41726 w 258704"/>
                <a:gd name="connsiteY118" fmla="*/ 264394 h 331788"/>
                <a:gd name="connsiteX119" fmla="*/ 43015 w 258704"/>
                <a:gd name="connsiteY119" fmla="*/ 261802 h 331788"/>
                <a:gd name="connsiteX120" fmla="*/ 54615 w 258704"/>
                <a:gd name="connsiteY120" fmla="*/ 257913 h 331788"/>
                <a:gd name="connsiteX121" fmla="*/ 66215 w 258704"/>
                <a:gd name="connsiteY121" fmla="*/ 263098 h 331788"/>
                <a:gd name="connsiteX122" fmla="*/ 70081 w 258704"/>
                <a:gd name="connsiteY122" fmla="*/ 251433 h 331788"/>
                <a:gd name="connsiteX123" fmla="*/ 40437 w 258704"/>
                <a:gd name="connsiteY123" fmla="*/ 233289 h 331788"/>
                <a:gd name="connsiteX124" fmla="*/ 13371 w 258704"/>
                <a:gd name="connsiteY124" fmla="*/ 199591 h 331788"/>
                <a:gd name="connsiteX125" fmla="*/ 483 w 258704"/>
                <a:gd name="connsiteY125" fmla="*/ 158118 h 331788"/>
                <a:gd name="connsiteX126" fmla="*/ 4349 w 258704"/>
                <a:gd name="connsiteY126" fmla="*/ 114052 h 331788"/>
                <a:gd name="connsiteX127" fmla="*/ 45593 w 258704"/>
                <a:gd name="connsiteY127" fmla="*/ 54434 h 331788"/>
                <a:gd name="connsiteX128" fmla="*/ 77814 w 258704"/>
                <a:gd name="connsiteY128" fmla="*/ 38882 h 331788"/>
                <a:gd name="connsiteX129" fmla="*/ 112614 w 258704"/>
                <a:gd name="connsiteY129" fmla="*/ 33697 h 331788"/>
                <a:gd name="connsiteX130" fmla="*/ 134525 w 258704"/>
                <a:gd name="connsiteY130" fmla="*/ 34993 h 331788"/>
                <a:gd name="connsiteX131" fmla="*/ 138391 w 258704"/>
                <a:gd name="connsiteY131" fmla="*/ 23329 h 331788"/>
                <a:gd name="connsiteX132" fmla="*/ 125503 w 258704"/>
                <a:gd name="connsiteY132" fmla="*/ 20737 h 331788"/>
                <a:gd name="connsiteX133" fmla="*/ 117769 w 258704"/>
                <a:gd name="connsiteY133" fmla="*/ 11664 h 331788"/>
                <a:gd name="connsiteX134" fmla="*/ 117769 w 258704"/>
                <a:gd name="connsiteY134" fmla="*/ 7776 h 331788"/>
                <a:gd name="connsiteX135" fmla="*/ 126791 w 258704"/>
                <a:gd name="connsiteY135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</a:cxnLst>
              <a:rect l="l" t="t" r="r" b="b"/>
              <a:pathLst>
                <a:path w="258704" h="331788">
                  <a:moveTo>
                    <a:pt x="142069" y="223838"/>
                  </a:moveTo>
                  <a:cubicBezTo>
                    <a:pt x="140799" y="225137"/>
                    <a:pt x="138259" y="227735"/>
                    <a:pt x="136989" y="229034"/>
                  </a:cubicBezTo>
                  <a:cubicBezTo>
                    <a:pt x="134449" y="232930"/>
                    <a:pt x="131909" y="235528"/>
                    <a:pt x="129369" y="238126"/>
                  </a:cubicBezTo>
                  <a:cubicBezTo>
                    <a:pt x="135719" y="236827"/>
                    <a:pt x="142069" y="234229"/>
                    <a:pt x="148419" y="231632"/>
                  </a:cubicBezTo>
                  <a:cubicBezTo>
                    <a:pt x="145879" y="229034"/>
                    <a:pt x="144609" y="226436"/>
                    <a:pt x="142069" y="223838"/>
                  </a:cubicBezTo>
                  <a:close/>
                  <a:moveTo>
                    <a:pt x="107558" y="196850"/>
                  </a:moveTo>
                  <a:cubicBezTo>
                    <a:pt x="107558" y="196850"/>
                    <a:pt x="107558" y="196850"/>
                    <a:pt x="97619" y="234950"/>
                  </a:cubicBezTo>
                  <a:cubicBezTo>
                    <a:pt x="105073" y="232323"/>
                    <a:pt x="113770" y="225754"/>
                    <a:pt x="121225" y="215243"/>
                  </a:cubicBezTo>
                  <a:cubicBezTo>
                    <a:pt x="122467" y="212616"/>
                    <a:pt x="124952" y="209988"/>
                    <a:pt x="126194" y="207360"/>
                  </a:cubicBezTo>
                  <a:cubicBezTo>
                    <a:pt x="121225" y="203419"/>
                    <a:pt x="115013" y="199478"/>
                    <a:pt x="107558" y="196850"/>
                  </a:cubicBezTo>
                  <a:close/>
                  <a:moveTo>
                    <a:pt x="45549" y="193675"/>
                  </a:moveTo>
                  <a:cubicBezTo>
                    <a:pt x="42692" y="194945"/>
                    <a:pt x="38405" y="196215"/>
                    <a:pt x="34119" y="197485"/>
                  </a:cubicBezTo>
                  <a:cubicBezTo>
                    <a:pt x="38405" y="202565"/>
                    <a:pt x="44120" y="207645"/>
                    <a:pt x="48407" y="212725"/>
                  </a:cubicBezTo>
                  <a:cubicBezTo>
                    <a:pt x="48407" y="211455"/>
                    <a:pt x="48407" y="208915"/>
                    <a:pt x="48407" y="207645"/>
                  </a:cubicBezTo>
                  <a:cubicBezTo>
                    <a:pt x="46978" y="202565"/>
                    <a:pt x="46978" y="198755"/>
                    <a:pt x="45549" y="193675"/>
                  </a:cubicBezTo>
                  <a:close/>
                  <a:moveTo>
                    <a:pt x="65869" y="188913"/>
                  </a:moveTo>
                  <a:cubicBezTo>
                    <a:pt x="65869" y="194205"/>
                    <a:pt x="67176" y="199497"/>
                    <a:pt x="67176" y="203465"/>
                  </a:cubicBezTo>
                  <a:cubicBezTo>
                    <a:pt x="69791" y="214049"/>
                    <a:pt x="72406" y="223309"/>
                    <a:pt x="77635" y="228601"/>
                  </a:cubicBezTo>
                  <a:lnTo>
                    <a:pt x="88094" y="190236"/>
                  </a:lnTo>
                  <a:cubicBezTo>
                    <a:pt x="81557" y="188913"/>
                    <a:pt x="73713" y="188913"/>
                    <a:pt x="65869" y="188913"/>
                  </a:cubicBezTo>
                  <a:close/>
                  <a:moveTo>
                    <a:pt x="166170" y="174625"/>
                  </a:moveTo>
                  <a:cubicBezTo>
                    <a:pt x="162273" y="184856"/>
                    <a:pt x="158377" y="195086"/>
                    <a:pt x="153181" y="205317"/>
                  </a:cubicBezTo>
                  <a:cubicBezTo>
                    <a:pt x="157078" y="210432"/>
                    <a:pt x="162273" y="215548"/>
                    <a:pt x="166170" y="220663"/>
                  </a:cubicBezTo>
                  <a:cubicBezTo>
                    <a:pt x="179159" y="211711"/>
                    <a:pt x="189550" y="198923"/>
                    <a:pt x="196044" y="183577"/>
                  </a:cubicBezTo>
                  <a:cubicBezTo>
                    <a:pt x="196044" y="183577"/>
                    <a:pt x="196044" y="183577"/>
                    <a:pt x="166170" y="174625"/>
                  </a:cubicBezTo>
                  <a:close/>
                  <a:moveTo>
                    <a:pt x="118623" y="160338"/>
                  </a:moveTo>
                  <a:cubicBezTo>
                    <a:pt x="118623" y="160338"/>
                    <a:pt x="118623" y="160338"/>
                    <a:pt x="113494" y="177933"/>
                  </a:cubicBezTo>
                  <a:cubicBezTo>
                    <a:pt x="122470" y="180447"/>
                    <a:pt x="130163" y="185474"/>
                    <a:pt x="136574" y="190501"/>
                  </a:cubicBezTo>
                  <a:cubicBezTo>
                    <a:pt x="140421" y="182960"/>
                    <a:pt x="144268" y="175420"/>
                    <a:pt x="146832" y="167879"/>
                  </a:cubicBezTo>
                  <a:cubicBezTo>
                    <a:pt x="146832" y="167879"/>
                    <a:pt x="146832" y="167879"/>
                    <a:pt x="118623" y="160338"/>
                  </a:cubicBezTo>
                  <a:close/>
                  <a:moveTo>
                    <a:pt x="71266" y="146050"/>
                  </a:moveTo>
                  <a:cubicBezTo>
                    <a:pt x="69996" y="153670"/>
                    <a:pt x="68726" y="161290"/>
                    <a:pt x="67456" y="168910"/>
                  </a:cubicBezTo>
                  <a:cubicBezTo>
                    <a:pt x="76346" y="168910"/>
                    <a:pt x="85236" y="170180"/>
                    <a:pt x="94126" y="171450"/>
                  </a:cubicBezTo>
                  <a:cubicBezTo>
                    <a:pt x="94126" y="171450"/>
                    <a:pt x="94126" y="171450"/>
                    <a:pt x="99206" y="153670"/>
                  </a:cubicBezTo>
                  <a:close/>
                  <a:moveTo>
                    <a:pt x="22371" y="130175"/>
                  </a:moveTo>
                  <a:cubicBezTo>
                    <a:pt x="19831" y="147011"/>
                    <a:pt x="21101" y="163847"/>
                    <a:pt x="26181" y="179388"/>
                  </a:cubicBezTo>
                  <a:cubicBezTo>
                    <a:pt x="32531" y="176798"/>
                    <a:pt x="38881" y="174208"/>
                    <a:pt x="46501" y="172913"/>
                  </a:cubicBezTo>
                  <a:cubicBezTo>
                    <a:pt x="46501" y="161257"/>
                    <a:pt x="49041" y="150896"/>
                    <a:pt x="51581" y="139241"/>
                  </a:cubicBezTo>
                  <a:cubicBezTo>
                    <a:pt x="51581" y="139241"/>
                    <a:pt x="51581" y="139241"/>
                    <a:pt x="22371" y="130175"/>
                  </a:cubicBezTo>
                  <a:close/>
                  <a:moveTo>
                    <a:pt x="131274" y="120650"/>
                  </a:moveTo>
                  <a:cubicBezTo>
                    <a:pt x="131274" y="120650"/>
                    <a:pt x="131274" y="120650"/>
                    <a:pt x="126194" y="138642"/>
                  </a:cubicBezTo>
                  <a:lnTo>
                    <a:pt x="154134" y="147638"/>
                  </a:lnTo>
                  <a:cubicBezTo>
                    <a:pt x="155404" y="139927"/>
                    <a:pt x="156674" y="130931"/>
                    <a:pt x="157944" y="123220"/>
                  </a:cubicBezTo>
                  <a:cubicBezTo>
                    <a:pt x="156674" y="123220"/>
                    <a:pt x="155404" y="123220"/>
                    <a:pt x="152864" y="123220"/>
                  </a:cubicBezTo>
                  <a:cubicBezTo>
                    <a:pt x="146514" y="123220"/>
                    <a:pt x="138894" y="123220"/>
                    <a:pt x="131274" y="120650"/>
                  </a:cubicBezTo>
                  <a:close/>
                  <a:moveTo>
                    <a:pt x="199219" y="114300"/>
                  </a:moveTo>
                  <a:cubicBezTo>
                    <a:pt x="192869" y="116890"/>
                    <a:pt x="186519" y="119480"/>
                    <a:pt x="178899" y="120776"/>
                  </a:cubicBezTo>
                  <a:cubicBezTo>
                    <a:pt x="178899" y="131136"/>
                    <a:pt x="176359" y="142792"/>
                    <a:pt x="173819" y="154448"/>
                  </a:cubicBezTo>
                  <a:lnTo>
                    <a:pt x="203029" y="163513"/>
                  </a:lnTo>
                  <a:cubicBezTo>
                    <a:pt x="205569" y="146677"/>
                    <a:pt x="204299" y="129841"/>
                    <a:pt x="199219" y="114300"/>
                  </a:cubicBezTo>
                  <a:close/>
                  <a:moveTo>
                    <a:pt x="86384" y="103188"/>
                  </a:moveTo>
                  <a:cubicBezTo>
                    <a:pt x="83697" y="109472"/>
                    <a:pt x="79667" y="117013"/>
                    <a:pt x="76981" y="124554"/>
                  </a:cubicBezTo>
                  <a:cubicBezTo>
                    <a:pt x="76981" y="124554"/>
                    <a:pt x="76981" y="124554"/>
                    <a:pt x="106533" y="133351"/>
                  </a:cubicBezTo>
                  <a:cubicBezTo>
                    <a:pt x="106533" y="133351"/>
                    <a:pt x="106533" y="133351"/>
                    <a:pt x="111906" y="115756"/>
                  </a:cubicBezTo>
                  <a:cubicBezTo>
                    <a:pt x="102503" y="111986"/>
                    <a:pt x="94444" y="108215"/>
                    <a:pt x="86384" y="103188"/>
                  </a:cubicBezTo>
                  <a:close/>
                  <a:moveTo>
                    <a:pt x="175406" y="80963"/>
                  </a:moveTo>
                  <a:cubicBezTo>
                    <a:pt x="176676" y="82210"/>
                    <a:pt x="176676" y="83458"/>
                    <a:pt x="176676" y="85953"/>
                  </a:cubicBezTo>
                  <a:cubicBezTo>
                    <a:pt x="177946" y="89695"/>
                    <a:pt x="177946" y="94684"/>
                    <a:pt x="177946" y="98426"/>
                  </a:cubicBezTo>
                  <a:cubicBezTo>
                    <a:pt x="181756" y="98426"/>
                    <a:pt x="185566" y="97179"/>
                    <a:pt x="188106" y="95931"/>
                  </a:cubicBezTo>
                  <a:cubicBezTo>
                    <a:pt x="185566" y="89695"/>
                    <a:pt x="180486" y="84705"/>
                    <a:pt x="175406" y="80963"/>
                  </a:cubicBezTo>
                  <a:close/>
                  <a:moveTo>
                    <a:pt x="58025" y="71438"/>
                  </a:moveTo>
                  <a:cubicBezTo>
                    <a:pt x="44158" y="81735"/>
                    <a:pt x="34072" y="94607"/>
                    <a:pt x="27769" y="110053"/>
                  </a:cubicBezTo>
                  <a:cubicBezTo>
                    <a:pt x="27769" y="110053"/>
                    <a:pt x="27769" y="110053"/>
                    <a:pt x="58025" y="119063"/>
                  </a:cubicBezTo>
                  <a:cubicBezTo>
                    <a:pt x="61807" y="107479"/>
                    <a:pt x="65589" y="97181"/>
                    <a:pt x="70632" y="88171"/>
                  </a:cubicBezTo>
                  <a:cubicBezTo>
                    <a:pt x="65589" y="83023"/>
                    <a:pt x="61807" y="77874"/>
                    <a:pt x="58025" y="71438"/>
                  </a:cubicBezTo>
                  <a:close/>
                  <a:moveTo>
                    <a:pt x="147765" y="65088"/>
                  </a:moveTo>
                  <a:lnTo>
                    <a:pt x="137306" y="102130"/>
                  </a:lnTo>
                  <a:cubicBezTo>
                    <a:pt x="143843" y="103453"/>
                    <a:pt x="151687" y="104776"/>
                    <a:pt x="159531" y="103453"/>
                  </a:cubicBezTo>
                  <a:cubicBezTo>
                    <a:pt x="159531" y="98161"/>
                    <a:pt x="158224" y="94193"/>
                    <a:pt x="158224" y="88901"/>
                  </a:cubicBezTo>
                  <a:cubicBezTo>
                    <a:pt x="155609" y="78317"/>
                    <a:pt x="152994" y="70380"/>
                    <a:pt x="147765" y="65088"/>
                  </a:cubicBezTo>
                  <a:close/>
                  <a:moveTo>
                    <a:pt x="127782" y="58738"/>
                  </a:moveTo>
                  <a:cubicBezTo>
                    <a:pt x="119914" y="61366"/>
                    <a:pt x="110733" y="67935"/>
                    <a:pt x="102865" y="78445"/>
                  </a:cubicBezTo>
                  <a:cubicBezTo>
                    <a:pt x="101553" y="79759"/>
                    <a:pt x="98931" y="82386"/>
                    <a:pt x="97619" y="85014"/>
                  </a:cubicBezTo>
                  <a:cubicBezTo>
                    <a:pt x="102865" y="88955"/>
                    <a:pt x="109422" y="92897"/>
                    <a:pt x="115979" y="96838"/>
                  </a:cubicBezTo>
                  <a:cubicBezTo>
                    <a:pt x="115979" y="96838"/>
                    <a:pt x="115979" y="96838"/>
                    <a:pt x="127782" y="58738"/>
                  </a:cubicBezTo>
                  <a:close/>
                  <a:moveTo>
                    <a:pt x="96031" y="55563"/>
                  </a:moveTo>
                  <a:cubicBezTo>
                    <a:pt x="89681" y="56862"/>
                    <a:pt x="83331" y="58161"/>
                    <a:pt x="76981" y="60759"/>
                  </a:cubicBezTo>
                  <a:cubicBezTo>
                    <a:pt x="79521" y="64655"/>
                    <a:pt x="80791" y="67253"/>
                    <a:pt x="83331" y="69851"/>
                  </a:cubicBezTo>
                  <a:cubicBezTo>
                    <a:pt x="84601" y="67253"/>
                    <a:pt x="87141" y="65954"/>
                    <a:pt x="88411" y="63357"/>
                  </a:cubicBezTo>
                  <a:cubicBezTo>
                    <a:pt x="90951" y="60759"/>
                    <a:pt x="93491" y="58161"/>
                    <a:pt x="96031" y="55563"/>
                  </a:cubicBezTo>
                  <a:close/>
                  <a:moveTo>
                    <a:pt x="159243" y="28575"/>
                  </a:moveTo>
                  <a:cubicBezTo>
                    <a:pt x="159243" y="28575"/>
                    <a:pt x="159243" y="28575"/>
                    <a:pt x="155346" y="41541"/>
                  </a:cubicBezTo>
                  <a:cubicBezTo>
                    <a:pt x="165737" y="45431"/>
                    <a:pt x="176128" y="51914"/>
                    <a:pt x="185220" y="59693"/>
                  </a:cubicBezTo>
                  <a:cubicBezTo>
                    <a:pt x="195611" y="68770"/>
                    <a:pt x="204703" y="80439"/>
                    <a:pt x="212496" y="93405"/>
                  </a:cubicBezTo>
                  <a:cubicBezTo>
                    <a:pt x="218991" y="106371"/>
                    <a:pt x="222887" y="119337"/>
                    <a:pt x="225485" y="133599"/>
                  </a:cubicBezTo>
                  <a:cubicBezTo>
                    <a:pt x="226784" y="149159"/>
                    <a:pt x="225485" y="164718"/>
                    <a:pt x="220290" y="178980"/>
                  </a:cubicBezTo>
                  <a:cubicBezTo>
                    <a:pt x="213795" y="202319"/>
                    <a:pt x="199508" y="223065"/>
                    <a:pt x="178726" y="237327"/>
                  </a:cubicBezTo>
                  <a:cubicBezTo>
                    <a:pt x="169634" y="245107"/>
                    <a:pt x="159243" y="250293"/>
                    <a:pt x="147553" y="254183"/>
                  </a:cubicBezTo>
                  <a:cubicBezTo>
                    <a:pt x="135863" y="256776"/>
                    <a:pt x="124173" y="259369"/>
                    <a:pt x="112483" y="259369"/>
                  </a:cubicBezTo>
                  <a:cubicBezTo>
                    <a:pt x="104690" y="259369"/>
                    <a:pt x="96897" y="258073"/>
                    <a:pt x="90403" y="256776"/>
                  </a:cubicBezTo>
                  <a:cubicBezTo>
                    <a:pt x="90403" y="256776"/>
                    <a:pt x="90403" y="256776"/>
                    <a:pt x="86506" y="269742"/>
                  </a:cubicBezTo>
                  <a:cubicBezTo>
                    <a:pt x="115081" y="276225"/>
                    <a:pt x="144955" y="272335"/>
                    <a:pt x="172231" y="258073"/>
                  </a:cubicBezTo>
                  <a:cubicBezTo>
                    <a:pt x="202105" y="241217"/>
                    <a:pt x="224186" y="215285"/>
                    <a:pt x="233278" y="182870"/>
                  </a:cubicBezTo>
                  <a:cubicBezTo>
                    <a:pt x="243669" y="150455"/>
                    <a:pt x="239773" y="116744"/>
                    <a:pt x="224186" y="86922"/>
                  </a:cubicBezTo>
                  <a:cubicBezTo>
                    <a:pt x="209899" y="59693"/>
                    <a:pt x="186519" y="40244"/>
                    <a:pt x="159243" y="28575"/>
                  </a:cubicBezTo>
                  <a:close/>
                  <a:moveTo>
                    <a:pt x="126791" y="0"/>
                  </a:moveTo>
                  <a:cubicBezTo>
                    <a:pt x="137102" y="1296"/>
                    <a:pt x="146124" y="2592"/>
                    <a:pt x="155146" y="5184"/>
                  </a:cubicBezTo>
                  <a:cubicBezTo>
                    <a:pt x="173190" y="11664"/>
                    <a:pt x="191234" y="20737"/>
                    <a:pt x="205412" y="33697"/>
                  </a:cubicBezTo>
                  <a:cubicBezTo>
                    <a:pt x="220878" y="45362"/>
                    <a:pt x="232478" y="59618"/>
                    <a:pt x="241500" y="76467"/>
                  </a:cubicBezTo>
                  <a:cubicBezTo>
                    <a:pt x="250522" y="93316"/>
                    <a:pt x="255678" y="111460"/>
                    <a:pt x="258255" y="130901"/>
                  </a:cubicBezTo>
                  <a:cubicBezTo>
                    <a:pt x="259544" y="150342"/>
                    <a:pt x="258255" y="169782"/>
                    <a:pt x="251811" y="187927"/>
                  </a:cubicBezTo>
                  <a:cubicBezTo>
                    <a:pt x="246656" y="207368"/>
                    <a:pt x="237633" y="224216"/>
                    <a:pt x="224745" y="239769"/>
                  </a:cubicBezTo>
                  <a:cubicBezTo>
                    <a:pt x="213145" y="254025"/>
                    <a:pt x="197679" y="266986"/>
                    <a:pt x="182212" y="276058"/>
                  </a:cubicBezTo>
                  <a:cubicBezTo>
                    <a:pt x="165457" y="285130"/>
                    <a:pt x="147413" y="290315"/>
                    <a:pt x="128080" y="291611"/>
                  </a:cubicBezTo>
                  <a:cubicBezTo>
                    <a:pt x="126791" y="292907"/>
                    <a:pt x="124214" y="292907"/>
                    <a:pt x="122925" y="292907"/>
                  </a:cubicBezTo>
                  <a:cubicBezTo>
                    <a:pt x="122925" y="292907"/>
                    <a:pt x="122925" y="292907"/>
                    <a:pt x="122925" y="311051"/>
                  </a:cubicBezTo>
                  <a:cubicBezTo>
                    <a:pt x="122925" y="311051"/>
                    <a:pt x="122925" y="311051"/>
                    <a:pt x="151280" y="311051"/>
                  </a:cubicBezTo>
                  <a:cubicBezTo>
                    <a:pt x="156435" y="311051"/>
                    <a:pt x="160302" y="314940"/>
                    <a:pt x="160302" y="320124"/>
                  </a:cubicBezTo>
                  <a:cubicBezTo>
                    <a:pt x="160302" y="320124"/>
                    <a:pt x="160302" y="320124"/>
                    <a:pt x="160302" y="322716"/>
                  </a:cubicBezTo>
                  <a:cubicBezTo>
                    <a:pt x="160302" y="327900"/>
                    <a:pt x="156435" y="331788"/>
                    <a:pt x="151280" y="331788"/>
                  </a:cubicBezTo>
                  <a:cubicBezTo>
                    <a:pt x="151280" y="331788"/>
                    <a:pt x="151280" y="331788"/>
                    <a:pt x="73948" y="331788"/>
                  </a:cubicBezTo>
                  <a:cubicBezTo>
                    <a:pt x="68792" y="331788"/>
                    <a:pt x="64926" y="327900"/>
                    <a:pt x="64926" y="322716"/>
                  </a:cubicBezTo>
                  <a:cubicBezTo>
                    <a:pt x="64926" y="322716"/>
                    <a:pt x="64926" y="322716"/>
                    <a:pt x="64926" y="320124"/>
                  </a:cubicBezTo>
                  <a:cubicBezTo>
                    <a:pt x="64926" y="314940"/>
                    <a:pt x="68792" y="311051"/>
                    <a:pt x="73948" y="311051"/>
                  </a:cubicBezTo>
                  <a:cubicBezTo>
                    <a:pt x="73948" y="311051"/>
                    <a:pt x="73948" y="311051"/>
                    <a:pt x="102303" y="311051"/>
                  </a:cubicBezTo>
                  <a:cubicBezTo>
                    <a:pt x="102303" y="311051"/>
                    <a:pt x="102303" y="311051"/>
                    <a:pt x="102303" y="292907"/>
                  </a:cubicBezTo>
                  <a:cubicBezTo>
                    <a:pt x="91992" y="291611"/>
                    <a:pt x="80392" y="290315"/>
                    <a:pt x="70081" y="286427"/>
                  </a:cubicBezTo>
                  <a:cubicBezTo>
                    <a:pt x="62348" y="283834"/>
                    <a:pt x="53326" y="279946"/>
                    <a:pt x="45593" y="276058"/>
                  </a:cubicBezTo>
                  <a:cubicBezTo>
                    <a:pt x="40437" y="273466"/>
                    <a:pt x="39149" y="268282"/>
                    <a:pt x="41726" y="264394"/>
                  </a:cubicBezTo>
                  <a:cubicBezTo>
                    <a:pt x="41726" y="264394"/>
                    <a:pt x="41726" y="264394"/>
                    <a:pt x="43015" y="261802"/>
                  </a:cubicBezTo>
                  <a:cubicBezTo>
                    <a:pt x="45593" y="257913"/>
                    <a:pt x="50748" y="256617"/>
                    <a:pt x="54615" y="257913"/>
                  </a:cubicBezTo>
                  <a:cubicBezTo>
                    <a:pt x="58481" y="260506"/>
                    <a:pt x="62348" y="261802"/>
                    <a:pt x="66215" y="263098"/>
                  </a:cubicBezTo>
                  <a:cubicBezTo>
                    <a:pt x="66215" y="263098"/>
                    <a:pt x="66215" y="263098"/>
                    <a:pt x="70081" y="251433"/>
                  </a:cubicBezTo>
                  <a:cubicBezTo>
                    <a:pt x="59770" y="246249"/>
                    <a:pt x="49459" y="241065"/>
                    <a:pt x="40437" y="233289"/>
                  </a:cubicBezTo>
                  <a:cubicBezTo>
                    <a:pt x="30127" y="224216"/>
                    <a:pt x="19816" y="212552"/>
                    <a:pt x="13371" y="199591"/>
                  </a:cubicBezTo>
                  <a:cubicBezTo>
                    <a:pt x="6927" y="186631"/>
                    <a:pt x="1772" y="172374"/>
                    <a:pt x="483" y="158118"/>
                  </a:cubicBezTo>
                  <a:cubicBezTo>
                    <a:pt x="-806" y="142565"/>
                    <a:pt x="483" y="128309"/>
                    <a:pt x="4349" y="114052"/>
                  </a:cubicBezTo>
                  <a:cubicBezTo>
                    <a:pt x="12082" y="89427"/>
                    <a:pt x="26260" y="69987"/>
                    <a:pt x="45593" y="54434"/>
                  </a:cubicBezTo>
                  <a:cubicBezTo>
                    <a:pt x="55904" y="47954"/>
                    <a:pt x="66215" y="42770"/>
                    <a:pt x="77814" y="38882"/>
                  </a:cubicBezTo>
                  <a:cubicBezTo>
                    <a:pt x="88126" y="34993"/>
                    <a:pt x="101014" y="33697"/>
                    <a:pt x="112614" y="33697"/>
                  </a:cubicBezTo>
                  <a:cubicBezTo>
                    <a:pt x="120347" y="33697"/>
                    <a:pt x="128080" y="33697"/>
                    <a:pt x="134525" y="34993"/>
                  </a:cubicBezTo>
                  <a:cubicBezTo>
                    <a:pt x="134525" y="34993"/>
                    <a:pt x="134525" y="34993"/>
                    <a:pt x="138391" y="23329"/>
                  </a:cubicBezTo>
                  <a:cubicBezTo>
                    <a:pt x="134525" y="22033"/>
                    <a:pt x="129369" y="20737"/>
                    <a:pt x="125503" y="20737"/>
                  </a:cubicBezTo>
                  <a:cubicBezTo>
                    <a:pt x="120347" y="20737"/>
                    <a:pt x="117769" y="16848"/>
                    <a:pt x="117769" y="11664"/>
                  </a:cubicBezTo>
                  <a:cubicBezTo>
                    <a:pt x="117769" y="11664"/>
                    <a:pt x="117769" y="11664"/>
                    <a:pt x="117769" y="7776"/>
                  </a:cubicBezTo>
                  <a:cubicBezTo>
                    <a:pt x="117769" y="3888"/>
                    <a:pt x="122925" y="0"/>
                    <a:pt x="12679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63" name="statistics-on-laptop_82095"/>
          <p:cNvSpPr>
            <a:spLocks noChangeAspect="1"/>
          </p:cNvSpPr>
          <p:nvPr/>
        </p:nvSpPr>
        <p:spPr bwMode="auto">
          <a:xfrm>
            <a:off x="10110380" y="2770172"/>
            <a:ext cx="651576" cy="701957"/>
          </a:xfrm>
          <a:custGeom>
            <a:avLst/>
            <a:gdLst>
              <a:gd name="T0" fmla="*/ 233 w 238"/>
              <a:gd name="T1" fmla="*/ 236 h 256"/>
              <a:gd name="T2" fmla="*/ 173 w 238"/>
              <a:gd name="T3" fmla="*/ 210 h 256"/>
              <a:gd name="T4" fmla="*/ 168 w 238"/>
              <a:gd name="T5" fmla="*/ 207 h 256"/>
              <a:gd name="T6" fmla="*/ 164 w 238"/>
              <a:gd name="T7" fmla="*/ 195 h 256"/>
              <a:gd name="T8" fmla="*/ 159 w 238"/>
              <a:gd name="T9" fmla="*/ 189 h 256"/>
              <a:gd name="T10" fmla="*/ 157 w 238"/>
              <a:gd name="T11" fmla="*/ 186 h 256"/>
              <a:gd name="T12" fmla="*/ 158 w 238"/>
              <a:gd name="T13" fmla="*/ 167 h 256"/>
              <a:gd name="T14" fmla="*/ 167 w 238"/>
              <a:gd name="T15" fmla="*/ 149 h 256"/>
              <a:gd name="T16" fmla="*/ 178 w 238"/>
              <a:gd name="T17" fmla="*/ 113 h 256"/>
              <a:gd name="T18" fmla="*/ 172 w 238"/>
              <a:gd name="T19" fmla="*/ 109 h 256"/>
              <a:gd name="T20" fmla="*/ 179 w 238"/>
              <a:gd name="T21" fmla="*/ 77 h 256"/>
              <a:gd name="T22" fmla="*/ 180 w 238"/>
              <a:gd name="T23" fmla="*/ 84 h 256"/>
              <a:gd name="T24" fmla="*/ 180 w 238"/>
              <a:gd name="T25" fmla="*/ 86 h 256"/>
              <a:gd name="T26" fmla="*/ 216 w 238"/>
              <a:gd name="T27" fmla="*/ 63 h 256"/>
              <a:gd name="T28" fmla="*/ 119 w 238"/>
              <a:gd name="T29" fmla="*/ 0 h 256"/>
              <a:gd name="T30" fmla="*/ 21 w 238"/>
              <a:gd name="T31" fmla="*/ 63 h 256"/>
              <a:gd name="T32" fmla="*/ 30 w 238"/>
              <a:gd name="T33" fmla="*/ 69 h 256"/>
              <a:gd name="T34" fmla="*/ 30 w 238"/>
              <a:gd name="T35" fmla="*/ 82 h 256"/>
              <a:gd name="T36" fmla="*/ 27 w 238"/>
              <a:gd name="T37" fmla="*/ 85 h 256"/>
              <a:gd name="T38" fmla="*/ 29 w 238"/>
              <a:gd name="T39" fmla="*/ 89 h 256"/>
              <a:gd name="T40" fmla="*/ 21 w 238"/>
              <a:gd name="T41" fmla="*/ 133 h 256"/>
              <a:gd name="T42" fmla="*/ 41 w 238"/>
              <a:gd name="T43" fmla="*/ 133 h 256"/>
              <a:gd name="T44" fmla="*/ 33 w 238"/>
              <a:gd name="T45" fmla="*/ 89 h 256"/>
              <a:gd name="T46" fmla="*/ 35 w 238"/>
              <a:gd name="T47" fmla="*/ 85 h 256"/>
              <a:gd name="T48" fmla="*/ 32 w 238"/>
              <a:gd name="T49" fmla="*/ 82 h 256"/>
              <a:gd name="T50" fmla="*/ 32 w 238"/>
              <a:gd name="T51" fmla="*/ 70 h 256"/>
              <a:gd name="T52" fmla="*/ 57 w 238"/>
              <a:gd name="T53" fmla="*/ 86 h 256"/>
              <a:gd name="T54" fmla="*/ 57 w 238"/>
              <a:gd name="T55" fmla="*/ 85 h 256"/>
              <a:gd name="T56" fmla="*/ 58 w 238"/>
              <a:gd name="T57" fmla="*/ 92 h 256"/>
              <a:gd name="T58" fmla="*/ 67 w 238"/>
              <a:gd name="T59" fmla="*/ 109 h 256"/>
              <a:gd name="T60" fmla="*/ 67 w 238"/>
              <a:gd name="T61" fmla="*/ 110 h 256"/>
              <a:gd name="T62" fmla="*/ 67 w 238"/>
              <a:gd name="T63" fmla="*/ 110 h 256"/>
              <a:gd name="T64" fmla="*/ 65 w 238"/>
              <a:gd name="T65" fmla="*/ 113 h 256"/>
              <a:gd name="T66" fmla="*/ 62 w 238"/>
              <a:gd name="T67" fmla="*/ 118 h 256"/>
              <a:gd name="T68" fmla="*/ 66 w 238"/>
              <a:gd name="T69" fmla="*/ 138 h 256"/>
              <a:gd name="T70" fmla="*/ 70 w 238"/>
              <a:gd name="T71" fmla="*/ 148 h 256"/>
              <a:gd name="T72" fmla="*/ 80 w 238"/>
              <a:gd name="T73" fmla="*/ 166 h 256"/>
              <a:gd name="T74" fmla="*/ 82 w 238"/>
              <a:gd name="T75" fmla="*/ 170 h 256"/>
              <a:gd name="T76" fmla="*/ 80 w 238"/>
              <a:gd name="T77" fmla="*/ 186 h 256"/>
              <a:gd name="T78" fmla="*/ 77 w 238"/>
              <a:gd name="T79" fmla="*/ 189 h 256"/>
              <a:gd name="T80" fmla="*/ 71 w 238"/>
              <a:gd name="T81" fmla="*/ 195 h 256"/>
              <a:gd name="T82" fmla="*/ 67 w 238"/>
              <a:gd name="T83" fmla="*/ 206 h 256"/>
              <a:gd name="T84" fmla="*/ 64 w 238"/>
              <a:gd name="T85" fmla="*/ 209 h 256"/>
              <a:gd name="T86" fmla="*/ 41 w 238"/>
              <a:gd name="T87" fmla="*/ 217 h 256"/>
              <a:gd name="T88" fmla="*/ 4 w 238"/>
              <a:gd name="T89" fmla="*/ 237 h 256"/>
              <a:gd name="T90" fmla="*/ 2 w 238"/>
              <a:gd name="T91" fmla="*/ 256 h 256"/>
              <a:gd name="T92" fmla="*/ 235 w 238"/>
              <a:gd name="T93" fmla="*/ 256 h 256"/>
              <a:gd name="T94" fmla="*/ 233 w 238"/>
              <a:gd name="T95" fmla="*/ 236 h 2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238" h="256">
                <a:moveTo>
                  <a:pt x="233" y="236"/>
                </a:moveTo>
                <a:cubicBezTo>
                  <a:pt x="210" y="226"/>
                  <a:pt x="197" y="218"/>
                  <a:pt x="173" y="210"/>
                </a:cubicBezTo>
                <a:cubicBezTo>
                  <a:pt x="171" y="209"/>
                  <a:pt x="169" y="208"/>
                  <a:pt x="168" y="207"/>
                </a:cubicBezTo>
                <a:cubicBezTo>
                  <a:pt x="166" y="203"/>
                  <a:pt x="165" y="199"/>
                  <a:pt x="164" y="195"/>
                </a:cubicBezTo>
                <a:cubicBezTo>
                  <a:pt x="163" y="193"/>
                  <a:pt x="162" y="190"/>
                  <a:pt x="159" y="189"/>
                </a:cubicBezTo>
                <a:cubicBezTo>
                  <a:pt x="158" y="189"/>
                  <a:pt x="157" y="187"/>
                  <a:pt x="157" y="186"/>
                </a:cubicBezTo>
                <a:cubicBezTo>
                  <a:pt x="157" y="177"/>
                  <a:pt x="154" y="171"/>
                  <a:pt x="158" y="167"/>
                </a:cubicBezTo>
                <a:cubicBezTo>
                  <a:pt x="165" y="161"/>
                  <a:pt x="164" y="153"/>
                  <a:pt x="167" y="149"/>
                </a:cubicBezTo>
                <a:cubicBezTo>
                  <a:pt x="171" y="145"/>
                  <a:pt x="180" y="117"/>
                  <a:pt x="178" y="113"/>
                </a:cubicBezTo>
                <a:cubicBezTo>
                  <a:pt x="176" y="109"/>
                  <a:pt x="170" y="111"/>
                  <a:pt x="172" y="109"/>
                </a:cubicBezTo>
                <a:cubicBezTo>
                  <a:pt x="177" y="102"/>
                  <a:pt x="179" y="89"/>
                  <a:pt x="179" y="77"/>
                </a:cubicBezTo>
                <a:cubicBezTo>
                  <a:pt x="180" y="79"/>
                  <a:pt x="180" y="81"/>
                  <a:pt x="180" y="84"/>
                </a:cubicBezTo>
                <a:cubicBezTo>
                  <a:pt x="180" y="86"/>
                  <a:pt x="180" y="86"/>
                  <a:pt x="180" y="86"/>
                </a:cubicBezTo>
                <a:cubicBezTo>
                  <a:pt x="216" y="63"/>
                  <a:pt x="216" y="63"/>
                  <a:pt x="216" y="63"/>
                </a:cubicBezTo>
                <a:cubicBezTo>
                  <a:pt x="119" y="0"/>
                  <a:pt x="119" y="0"/>
                  <a:pt x="119" y="0"/>
                </a:cubicBezTo>
                <a:cubicBezTo>
                  <a:pt x="21" y="63"/>
                  <a:pt x="21" y="63"/>
                  <a:pt x="21" y="63"/>
                </a:cubicBezTo>
                <a:cubicBezTo>
                  <a:pt x="30" y="69"/>
                  <a:pt x="30" y="69"/>
                  <a:pt x="30" y="69"/>
                </a:cubicBezTo>
                <a:cubicBezTo>
                  <a:pt x="30" y="82"/>
                  <a:pt x="30" y="82"/>
                  <a:pt x="30" y="82"/>
                </a:cubicBezTo>
                <a:cubicBezTo>
                  <a:pt x="29" y="82"/>
                  <a:pt x="27" y="84"/>
                  <a:pt x="27" y="85"/>
                </a:cubicBezTo>
                <a:cubicBezTo>
                  <a:pt x="27" y="87"/>
                  <a:pt x="28" y="88"/>
                  <a:pt x="29" y="89"/>
                </a:cubicBezTo>
                <a:cubicBezTo>
                  <a:pt x="21" y="133"/>
                  <a:pt x="21" y="133"/>
                  <a:pt x="21" y="133"/>
                </a:cubicBezTo>
                <a:cubicBezTo>
                  <a:pt x="41" y="133"/>
                  <a:pt x="41" y="133"/>
                  <a:pt x="41" y="133"/>
                </a:cubicBezTo>
                <a:cubicBezTo>
                  <a:pt x="33" y="89"/>
                  <a:pt x="33" y="89"/>
                  <a:pt x="33" y="89"/>
                </a:cubicBezTo>
                <a:cubicBezTo>
                  <a:pt x="34" y="88"/>
                  <a:pt x="35" y="87"/>
                  <a:pt x="35" y="85"/>
                </a:cubicBezTo>
                <a:cubicBezTo>
                  <a:pt x="35" y="84"/>
                  <a:pt x="34" y="82"/>
                  <a:pt x="32" y="82"/>
                </a:cubicBezTo>
                <a:cubicBezTo>
                  <a:pt x="32" y="70"/>
                  <a:pt x="32" y="70"/>
                  <a:pt x="32" y="70"/>
                </a:cubicBezTo>
                <a:cubicBezTo>
                  <a:pt x="57" y="86"/>
                  <a:pt x="57" y="86"/>
                  <a:pt x="57" y="86"/>
                </a:cubicBezTo>
                <a:cubicBezTo>
                  <a:pt x="57" y="85"/>
                  <a:pt x="57" y="85"/>
                  <a:pt x="57" y="85"/>
                </a:cubicBezTo>
                <a:cubicBezTo>
                  <a:pt x="57" y="87"/>
                  <a:pt x="57" y="89"/>
                  <a:pt x="58" y="92"/>
                </a:cubicBezTo>
                <a:cubicBezTo>
                  <a:pt x="60" y="100"/>
                  <a:pt x="64" y="100"/>
                  <a:pt x="67" y="109"/>
                </a:cubicBezTo>
                <a:cubicBezTo>
                  <a:pt x="67" y="109"/>
                  <a:pt x="67" y="110"/>
                  <a:pt x="67" y="110"/>
                </a:cubicBezTo>
                <a:cubicBezTo>
                  <a:pt x="67" y="110"/>
                  <a:pt x="67" y="110"/>
                  <a:pt x="67" y="110"/>
                </a:cubicBezTo>
                <a:cubicBezTo>
                  <a:pt x="66" y="111"/>
                  <a:pt x="66" y="113"/>
                  <a:pt x="65" y="113"/>
                </a:cubicBezTo>
                <a:cubicBezTo>
                  <a:pt x="61" y="114"/>
                  <a:pt x="61" y="116"/>
                  <a:pt x="62" y="118"/>
                </a:cubicBezTo>
                <a:cubicBezTo>
                  <a:pt x="62" y="120"/>
                  <a:pt x="65" y="133"/>
                  <a:pt x="66" y="138"/>
                </a:cubicBezTo>
                <a:cubicBezTo>
                  <a:pt x="67" y="141"/>
                  <a:pt x="70" y="144"/>
                  <a:pt x="70" y="148"/>
                </a:cubicBezTo>
                <a:cubicBezTo>
                  <a:pt x="72" y="155"/>
                  <a:pt x="75" y="161"/>
                  <a:pt x="80" y="166"/>
                </a:cubicBezTo>
                <a:cubicBezTo>
                  <a:pt x="81" y="167"/>
                  <a:pt x="82" y="169"/>
                  <a:pt x="82" y="170"/>
                </a:cubicBezTo>
                <a:cubicBezTo>
                  <a:pt x="81" y="175"/>
                  <a:pt x="81" y="181"/>
                  <a:pt x="80" y="186"/>
                </a:cubicBezTo>
                <a:cubicBezTo>
                  <a:pt x="80" y="187"/>
                  <a:pt x="78" y="189"/>
                  <a:pt x="77" y="189"/>
                </a:cubicBezTo>
                <a:cubicBezTo>
                  <a:pt x="73" y="190"/>
                  <a:pt x="72" y="193"/>
                  <a:pt x="71" y="195"/>
                </a:cubicBezTo>
                <a:cubicBezTo>
                  <a:pt x="70" y="199"/>
                  <a:pt x="69" y="203"/>
                  <a:pt x="67" y="206"/>
                </a:cubicBezTo>
                <a:cubicBezTo>
                  <a:pt x="67" y="207"/>
                  <a:pt x="65" y="209"/>
                  <a:pt x="64" y="209"/>
                </a:cubicBezTo>
                <a:cubicBezTo>
                  <a:pt x="56" y="212"/>
                  <a:pt x="49" y="214"/>
                  <a:pt x="41" y="217"/>
                </a:cubicBezTo>
                <a:cubicBezTo>
                  <a:pt x="33" y="220"/>
                  <a:pt x="12" y="233"/>
                  <a:pt x="4" y="237"/>
                </a:cubicBezTo>
                <a:cubicBezTo>
                  <a:pt x="0" y="239"/>
                  <a:pt x="2" y="256"/>
                  <a:pt x="2" y="256"/>
                </a:cubicBezTo>
                <a:cubicBezTo>
                  <a:pt x="235" y="256"/>
                  <a:pt x="235" y="256"/>
                  <a:pt x="235" y="256"/>
                </a:cubicBezTo>
                <a:cubicBezTo>
                  <a:pt x="235" y="256"/>
                  <a:pt x="238" y="238"/>
                  <a:pt x="233" y="23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413219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2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46" grpId="0"/>
      <p:bldP spid="47" grpId="0"/>
      <p:bldP spid="48" grpId="0"/>
      <p:bldP spid="49" grpId="0"/>
      <p:bldP spid="50" grpId="0" animBg="1"/>
      <p:bldP spid="63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占位符 14"/>
          <p:cNvPicPr>
            <a:picLocks noGrp="1" noChangeAspect="1"/>
          </p:cNvPicPr>
          <p:nvPr>
            <p:ph type="pic" sz="quarter" idx="10"/>
          </p:nvPr>
        </p:nvPicPr>
        <p:blipFill>
          <a:blip r:embed="rId3" cstate="screen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2" name="矩形 1"/>
          <p:cNvSpPr/>
          <p:nvPr/>
        </p:nvSpPr>
        <p:spPr>
          <a:xfrm>
            <a:off x="695325" y="781050"/>
            <a:ext cx="7191374" cy="5295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7886700" y="781050"/>
            <a:ext cx="3609975" cy="5295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1433848" y="1295728"/>
            <a:ext cx="44935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 smtClean="0">
                <a:solidFill>
                  <a:schemeClr val="accent2"/>
                </a:solidFill>
              </a:rPr>
              <a:t>基于关系挖掘的相似度计算</a:t>
            </a:r>
            <a:endParaRPr lang="zh-CN" altLang="en-US" sz="2800" b="1" dirty="0">
              <a:solidFill>
                <a:schemeClr val="accent2"/>
              </a:solidFill>
            </a:endParaRPr>
          </a:p>
        </p:txBody>
      </p:sp>
      <p:sp>
        <p:nvSpPr>
          <p:cNvPr id="19" name="statistics-on-laptop_82095"/>
          <p:cNvSpPr>
            <a:spLocks noChangeAspect="1"/>
          </p:cNvSpPr>
          <p:nvPr/>
        </p:nvSpPr>
        <p:spPr bwMode="auto">
          <a:xfrm>
            <a:off x="9063717" y="2496351"/>
            <a:ext cx="1255940" cy="1930088"/>
          </a:xfrm>
          <a:custGeom>
            <a:avLst/>
            <a:gdLst>
              <a:gd name="connsiteX0" fmla="*/ 66675 w 215900"/>
              <a:gd name="connsiteY0" fmla="*/ 115887 h 331788"/>
              <a:gd name="connsiteX1" fmla="*/ 149225 w 215900"/>
              <a:gd name="connsiteY1" fmla="*/ 115887 h 331788"/>
              <a:gd name="connsiteX2" fmla="*/ 149225 w 215900"/>
              <a:gd name="connsiteY2" fmla="*/ 250859 h 331788"/>
              <a:gd name="connsiteX3" fmla="*/ 107950 w 215900"/>
              <a:gd name="connsiteY3" fmla="*/ 293687 h 331788"/>
              <a:gd name="connsiteX4" fmla="*/ 66675 w 215900"/>
              <a:gd name="connsiteY4" fmla="*/ 250859 h 331788"/>
              <a:gd name="connsiteX5" fmla="*/ 66675 w 215900"/>
              <a:gd name="connsiteY5" fmla="*/ 115887 h 331788"/>
              <a:gd name="connsiteX6" fmla="*/ 20637 w 215900"/>
              <a:gd name="connsiteY6" fmla="*/ 20637 h 331788"/>
              <a:gd name="connsiteX7" fmla="*/ 20637 w 215900"/>
              <a:gd name="connsiteY7" fmla="*/ 33606 h 331788"/>
              <a:gd name="connsiteX8" fmla="*/ 48003 w 215900"/>
              <a:gd name="connsiteY8" fmla="*/ 33606 h 331788"/>
              <a:gd name="connsiteX9" fmla="*/ 48003 w 215900"/>
              <a:gd name="connsiteY9" fmla="*/ 251491 h 331788"/>
              <a:gd name="connsiteX10" fmla="*/ 107950 w 215900"/>
              <a:gd name="connsiteY10" fmla="*/ 311150 h 331788"/>
              <a:gd name="connsiteX11" fmla="*/ 167896 w 215900"/>
              <a:gd name="connsiteY11" fmla="*/ 251491 h 331788"/>
              <a:gd name="connsiteX12" fmla="*/ 167896 w 215900"/>
              <a:gd name="connsiteY12" fmla="*/ 33606 h 331788"/>
              <a:gd name="connsiteX13" fmla="*/ 195262 w 215900"/>
              <a:gd name="connsiteY13" fmla="*/ 33606 h 331788"/>
              <a:gd name="connsiteX14" fmla="*/ 195262 w 215900"/>
              <a:gd name="connsiteY14" fmla="*/ 20637 h 331788"/>
              <a:gd name="connsiteX15" fmla="*/ 20637 w 215900"/>
              <a:gd name="connsiteY15" fmla="*/ 20637 h 331788"/>
              <a:gd name="connsiteX16" fmla="*/ 0 w 215900"/>
              <a:gd name="connsiteY16" fmla="*/ 0 h 331788"/>
              <a:gd name="connsiteX17" fmla="*/ 215900 w 215900"/>
              <a:gd name="connsiteY17" fmla="*/ 0 h 331788"/>
              <a:gd name="connsiteX18" fmla="*/ 215900 w 215900"/>
              <a:gd name="connsiteY18" fmla="*/ 54434 h 331788"/>
              <a:gd name="connsiteX19" fmla="*/ 188588 w 215900"/>
              <a:gd name="connsiteY19" fmla="*/ 54434 h 331788"/>
              <a:gd name="connsiteX20" fmla="*/ 188588 w 215900"/>
              <a:gd name="connsiteY20" fmla="*/ 251433 h 331788"/>
              <a:gd name="connsiteX21" fmla="*/ 107950 w 215900"/>
              <a:gd name="connsiteY21" fmla="*/ 331788 h 331788"/>
              <a:gd name="connsiteX22" fmla="*/ 27312 w 215900"/>
              <a:gd name="connsiteY22" fmla="*/ 251433 h 331788"/>
              <a:gd name="connsiteX23" fmla="*/ 27312 w 215900"/>
              <a:gd name="connsiteY23" fmla="*/ 54434 h 331788"/>
              <a:gd name="connsiteX24" fmla="*/ 0 w 215900"/>
              <a:gd name="connsiteY24" fmla="*/ 54434 h 331788"/>
              <a:gd name="connsiteX25" fmla="*/ 0 w 215900"/>
              <a:gd name="connsiteY25" fmla="*/ 0 h 331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215900" h="331788">
                <a:moveTo>
                  <a:pt x="66675" y="115887"/>
                </a:moveTo>
                <a:cubicBezTo>
                  <a:pt x="66675" y="115887"/>
                  <a:pt x="66675" y="115887"/>
                  <a:pt x="149225" y="115887"/>
                </a:cubicBezTo>
                <a:cubicBezTo>
                  <a:pt x="149225" y="115887"/>
                  <a:pt x="149225" y="115887"/>
                  <a:pt x="149225" y="250859"/>
                </a:cubicBezTo>
                <a:cubicBezTo>
                  <a:pt x="149225" y="274220"/>
                  <a:pt x="131167" y="293687"/>
                  <a:pt x="107950" y="293687"/>
                </a:cubicBezTo>
                <a:cubicBezTo>
                  <a:pt x="84733" y="293687"/>
                  <a:pt x="66675" y="274220"/>
                  <a:pt x="66675" y="250859"/>
                </a:cubicBezTo>
                <a:cubicBezTo>
                  <a:pt x="66675" y="250859"/>
                  <a:pt x="66675" y="250859"/>
                  <a:pt x="66675" y="115887"/>
                </a:cubicBezTo>
                <a:close/>
                <a:moveTo>
                  <a:pt x="20637" y="20637"/>
                </a:moveTo>
                <a:cubicBezTo>
                  <a:pt x="20637" y="20637"/>
                  <a:pt x="20637" y="20637"/>
                  <a:pt x="20637" y="33606"/>
                </a:cubicBezTo>
                <a:cubicBezTo>
                  <a:pt x="20637" y="33606"/>
                  <a:pt x="20637" y="33606"/>
                  <a:pt x="48003" y="33606"/>
                </a:cubicBezTo>
                <a:cubicBezTo>
                  <a:pt x="48003" y="33606"/>
                  <a:pt x="48003" y="33606"/>
                  <a:pt x="48003" y="251491"/>
                </a:cubicBezTo>
                <a:cubicBezTo>
                  <a:pt x="48003" y="283914"/>
                  <a:pt x="75370" y="311150"/>
                  <a:pt x="107950" y="311150"/>
                </a:cubicBezTo>
                <a:cubicBezTo>
                  <a:pt x="140529" y="311150"/>
                  <a:pt x="167896" y="283914"/>
                  <a:pt x="167896" y="251491"/>
                </a:cubicBezTo>
                <a:cubicBezTo>
                  <a:pt x="167896" y="251491"/>
                  <a:pt x="167896" y="251491"/>
                  <a:pt x="167896" y="33606"/>
                </a:cubicBezTo>
                <a:cubicBezTo>
                  <a:pt x="167896" y="33606"/>
                  <a:pt x="167896" y="33606"/>
                  <a:pt x="195262" y="33606"/>
                </a:cubicBezTo>
                <a:cubicBezTo>
                  <a:pt x="195262" y="33606"/>
                  <a:pt x="195262" y="33606"/>
                  <a:pt x="195262" y="20637"/>
                </a:cubicBezTo>
                <a:cubicBezTo>
                  <a:pt x="195262" y="20637"/>
                  <a:pt x="195262" y="20637"/>
                  <a:pt x="20637" y="20637"/>
                </a:cubicBezTo>
                <a:close/>
                <a:moveTo>
                  <a:pt x="0" y="0"/>
                </a:moveTo>
                <a:lnTo>
                  <a:pt x="215900" y="0"/>
                </a:lnTo>
                <a:cubicBezTo>
                  <a:pt x="215900" y="0"/>
                  <a:pt x="215900" y="0"/>
                  <a:pt x="215900" y="54434"/>
                </a:cubicBezTo>
                <a:cubicBezTo>
                  <a:pt x="215900" y="54434"/>
                  <a:pt x="215900" y="54434"/>
                  <a:pt x="188588" y="54434"/>
                </a:cubicBezTo>
                <a:cubicBezTo>
                  <a:pt x="188588" y="54434"/>
                  <a:pt x="188588" y="54434"/>
                  <a:pt x="188588" y="251433"/>
                </a:cubicBezTo>
                <a:cubicBezTo>
                  <a:pt x="188588" y="295499"/>
                  <a:pt x="152171" y="331788"/>
                  <a:pt x="107950" y="331788"/>
                </a:cubicBezTo>
                <a:cubicBezTo>
                  <a:pt x="63729" y="331788"/>
                  <a:pt x="27312" y="295499"/>
                  <a:pt x="27312" y="251433"/>
                </a:cubicBezTo>
                <a:cubicBezTo>
                  <a:pt x="27312" y="251433"/>
                  <a:pt x="27312" y="251433"/>
                  <a:pt x="27312" y="54434"/>
                </a:cubicBezTo>
                <a:cubicBezTo>
                  <a:pt x="27312" y="54434"/>
                  <a:pt x="27312" y="54434"/>
                  <a:pt x="0" y="54434"/>
                </a:cubicBezTo>
                <a:cubicBezTo>
                  <a:pt x="0" y="54434"/>
                  <a:pt x="0" y="54434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3848" y="3682716"/>
            <a:ext cx="3393210" cy="1882937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1433848" y="2012168"/>
            <a:ext cx="5730647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dirty="0"/>
              <a:t>现阶段基于物品某些属性的相似度计算往往只关注其属性本身，而不关心属性间所包含的种种信息，因此对于以下两种情况是很难提取出有效信息的：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zh-CN" altLang="zh-CN" dirty="0"/>
              <a:t>一个用户更倾向电影的属性</a:t>
            </a:r>
            <a:r>
              <a:rPr lang="en-US" altLang="zh-CN" dirty="0"/>
              <a:t>a</a:t>
            </a:r>
            <a:r>
              <a:rPr lang="zh-CN" altLang="zh-CN" dirty="0"/>
              <a:t>而不是属性</a:t>
            </a:r>
            <a:r>
              <a:rPr lang="en-US" altLang="zh-CN" dirty="0"/>
              <a:t>b</a:t>
            </a:r>
            <a:endParaRPr lang="zh-CN" altLang="zh-CN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zh-CN" altLang="zh-CN" dirty="0"/>
              <a:t>属性</a:t>
            </a:r>
            <a:r>
              <a:rPr lang="en-US" altLang="zh-CN" dirty="0"/>
              <a:t>a</a:t>
            </a:r>
            <a:r>
              <a:rPr lang="zh-CN" altLang="zh-CN" dirty="0"/>
              <a:t>的重要程度高于属性</a:t>
            </a:r>
            <a:r>
              <a:rPr lang="en-US" altLang="zh-CN" dirty="0"/>
              <a:t>b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372294050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  <p:bldP spid="8" grpId="0"/>
      <p:bldP spid="19" grpId="0" animBg="1"/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占位符 14"/>
          <p:cNvPicPr>
            <a:picLocks noGrp="1" noChangeAspect="1"/>
          </p:cNvPicPr>
          <p:nvPr>
            <p:ph type="pic" sz="quarter" idx="10"/>
          </p:nvPr>
        </p:nvPicPr>
        <p:blipFill>
          <a:blip r:embed="rId3" cstate="screen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2" name="矩形 1"/>
          <p:cNvSpPr/>
          <p:nvPr/>
        </p:nvSpPr>
        <p:spPr>
          <a:xfrm>
            <a:off x="695324" y="781050"/>
            <a:ext cx="10876565" cy="5295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1433848" y="1295728"/>
            <a:ext cx="44935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 smtClean="0">
                <a:solidFill>
                  <a:schemeClr val="accent2"/>
                </a:solidFill>
              </a:rPr>
              <a:t>基于关系挖掘的相似度计算</a:t>
            </a:r>
            <a:endParaRPr lang="zh-CN" altLang="en-US" sz="2800" b="1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表格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81528467"/>
                  </p:ext>
                </p:extLst>
              </p:nvPr>
            </p:nvGraphicFramePr>
            <p:xfrm>
              <a:off x="1433848" y="1818948"/>
              <a:ext cx="4542220" cy="14630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3555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135555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135555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135555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365512">
                    <a:tc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altLang="zh-CN" sz="1800" b="1" i="1" kern="1200" smtClean="0">
                                        <a:solidFill>
                                          <a:schemeClr val="lt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1" i="1" kern="1200">
                                        <a:solidFill>
                                          <a:schemeClr val="lt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1800" b="1" i="1" kern="1200" smtClean="0">
                                        <a:solidFill>
                                          <a:schemeClr val="lt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altLang="zh-CN" sz="1800" b="1" i="1" kern="1200" smtClean="0">
                                        <a:solidFill>
                                          <a:schemeClr val="lt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1" i="1" kern="1200">
                                        <a:solidFill>
                                          <a:schemeClr val="lt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1800" b="1" i="1" kern="1200" smtClean="0">
                                        <a:solidFill>
                                          <a:schemeClr val="lt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altLang="zh-CN" sz="1800" b="1" i="1" kern="1200" smtClean="0">
                                        <a:solidFill>
                                          <a:schemeClr val="lt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1" i="1" kern="1200">
                                        <a:solidFill>
                                          <a:schemeClr val="lt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1800" b="1" i="1" kern="1200" smtClean="0">
                                        <a:solidFill>
                                          <a:schemeClr val="lt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65512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altLang="zh-CN" sz="1800" b="1" i="1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1" i="1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𝒊</m:t>
                                    </m:r>
                                  </m:e>
                                  <m:sub>
                                    <m:r>
                                      <a:rPr lang="en-US" altLang="zh-CN" sz="1800" b="1" i="1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65512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altLang="zh-CN" sz="1800" b="1" i="1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1" i="1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𝒊</m:t>
                                    </m:r>
                                  </m:e>
                                  <m:sub>
                                    <m:r>
                                      <a:rPr lang="en-US" altLang="zh-CN" sz="1800" b="1" i="1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1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65512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altLang="zh-CN" sz="1800" b="1" i="1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1" i="1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𝒊</m:t>
                                    </m:r>
                                  </m:e>
                                  <m:sub>
                                    <m:r>
                                      <a:rPr lang="en-US" altLang="zh-CN" sz="1800" b="1" i="1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1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表格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81528467"/>
                  </p:ext>
                </p:extLst>
              </p:nvPr>
            </p:nvGraphicFramePr>
            <p:xfrm>
              <a:off x="1433848" y="1818948"/>
              <a:ext cx="4542220" cy="14630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35555"/>
                    <a:gridCol w="1135555"/>
                    <a:gridCol w="1135555"/>
                    <a:gridCol w="1135555"/>
                  </a:tblGrid>
                  <a:tr h="365760">
                    <a:tc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01075" t="-1667" r="-202688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200000" t="-1667" r="-101604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301613" t="-1667" r="-2151" b="-326667"/>
                          </a:stretch>
                        </a:blipFill>
                      </a:tcPr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535" t="-100000" r="-301070" b="-2213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535" t="-203333" r="-301070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1</a:t>
                          </a:r>
                          <a:endParaRPr lang="zh-CN" altLang="en-US" dirty="0"/>
                        </a:p>
                      </a:txBody>
                      <a:tcPr/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535" t="-303333" r="-301070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1</a:t>
                          </a:r>
                          <a:endParaRPr lang="zh-CN" alt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表格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98779123"/>
                  </p:ext>
                </p:extLst>
              </p:nvPr>
            </p:nvGraphicFramePr>
            <p:xfrm>
              <a:off x="1104332" y="3809148"/>
              <a:ext cx="10132079" cy="160393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1143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136822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120346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145059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070919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1112108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1070919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  <a:gridCol w="1021492">
                      <a:extLst>
                        <a:ext uri="{9D8B030D-6E8A-4147-A177-3AD203B41FA5}">
                          <a16:colId xmlns:a16="http://schemas.microsoft.com/office/drawing/2014/main" val="20007"/>
                        </a:ext>
                      </a:extLst>
                    </a:gridCol>
                    <a:gridCol w="1029730">
                      <a:extLst>
                        <a:ext uri="{9D8B030D-6E8A-4147-A177-3AD203B41FA5}">
                          <a16:colId xmlns:a16="http://schemas.microsoft.com/office/drawing/2014/main" val="20008"/>
                        </a:ext>
                      </a:extLst>
                    </a:gridCol>
                    <a:gridCol w="1013254">
                      <a:extLst>
                        <a:ext uri="{9D8B030D-6E8A-4147-A177-3AD203B41FA5}">
                          <a16:colId xmlns:a16="http://schemas.microsoft.com/office/drawing/2014/main" val="20009"/>
                        </a:ext>
                      </a:extLst>
                    </a:gridCol>
                  </a:tblGrid>
                  <a:tr h="400984">
                    <a:tc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altLang="zh-CN" sz="1800" b="1" i="1" kern="1200" smtClean="0">
                                        <a:solidFill>
                                          <a:schemeClr val="lt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1" i="1" kern="1200">
                                        <a:solidFill>
                                          <a:schemeClr val="lt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1800" b="1" i="1" kern="1200" smtClean="0">
                                        <a:solidFill>
                                          <a:schemeClr val="lt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𝟏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zh-CN" altLang="zh-CN" sz="1800" b="1" i="1" kern="1200">
                                        <a:solidFill>
                                          <a:schemeClr val="lt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1" i="1" kern="1200">
                                        <a:solidFill>
                                          <a:schemeClr val="lt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&gt;</m:t>
                                    </m:r>
                                  </m:e>
                                  <m:sub>
                                    <m:r>
                                      <a:rPr lang="en-US" altLang="zh-CN" sz="1800" b="1" i="1" kern="1200">
                                        <a:solidFill>
                                          <a:schemeClr val="lt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𝑚𝑜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zh-CN" altLang="zh-CN" sz="1800" b="1" i="1" kern="1200">
                                        <a:solidFill>
                                          <a:schemeClr val="lt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1" i="1" kern="1200">
                                        <a:solidFill>
                                          <a:schemeClr val="lt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1800" b="1" i="1" kern="1200" smtClean="0">
                                        <a:solidFill>
                                          <a:schemeClr val="lt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altLang="zh-CN" sz="1800" b="1" i="1" kern="1200" smtClean="0">
                                        <a:solidFill>
                                          <a:schemeClr val="lt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1" i="1" kern="1200">
                                        <a:solidFill>
                                          <a:schemeClr val="lt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1800" b="1" i="1" kern="1200" smtClean="0">
                                        <a:solidFill>
                                          <a:schemeClr val="lt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𝟏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zh-CN" altLang="zh-CN" sz="1800" b="1" i="1" kern="1200">
                                        <a:solidFill>
                                          <a:schemeClr val="lt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1" i="1" kern="1200">
                                        <a:solidFill>
                                          <a:schemeClr val="lt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&gt;</m:t>
                                    </m:r>
                                  </m:e>
                                  <m:sub>
                                    <m:r>
                                      <a:rPr lang="en-US" altLang="zh-CN" sz="1800" b="1" i="1" kern="1200">
                                        <a:solidFill>
                                          <a:schemeClr val="lt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𝑚𝑜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zh-CN" altLang="zh-CN" sz="1800" b="1" i="1" kern="1200">
                                        <a:solidFill>
                                          <a:schemeClr val="lt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1" i="1" kern="1200">
                                        <a:solidFill>
                                          <a:schemeClr val="lt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1800" b="1" i="1" kern="1200" smtClean="0">
                                        <a:solidFill>
                                          <a:schemeClr val="lt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altLang="zh-CN" sz="1800" b="1" i="1" kern="1200" smtClean="0">
                                        <a:solidFill>
                                          <a:schemeClr val="lt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1" i="1" kern="1200">
                                        <a:solidFill>
                                          <a:schemeClr val="lt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1800" b="1" i="1" kern="1200" smtClean="0">
                                        <a:solidFill>
                                          <a:schemeClr val="lt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𝟐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zh-CN" altLang="zh-CN" sz="1800" b="1" i="1" kern="1200">
                                        <a:solidFill>
                                          <a:schemeClr val="lt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1" i="1" kern="1200">
                                        <a:solidFill>
                                          <a:schemeClr val="lt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&gt;</m:t>
                                    </m:r>
                                  </m:e>
                                  <m:sub>
                                    <m:r>
                                      <a:rPr lang="en-US" altLang="zh-CN" sz="1800" b="1" i="1" kern="1200">
                                        <a:solidFill>
                                          <a:schemeClr val="lt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𝑚𝑜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zh-CN" altLang="zh-CN" sz="1800" b="1" i="1" kern="1200">
                                        <a:solidFill>
                                          <a:schemeClr val="lt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1" i="1" kern="1200">
                                        <a:solidFill>
                                          <a:schemeClr val="lt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1800" b="1" i="1" kern="1200" smtClean="0">
                                        <a:solidFill>
                                          <a:schemeClr val="lt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altLang="zh-CN" sz="1800" b="1" i="1" kern="1200" smtClean="0">
                                        <a:solidFill>
                                          <a:schemeClr val="lt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1" i="1" kern="1200">
                                        <a:solidFill>
                                          <a:schemeClr val="lt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1800" b="1" i="1" kern="1200" smtClean="0">
                                        <a:solidFill>
                                          <a:schemeClr val="lt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𝟏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zh-CN" altLang="zh-CN" sz="1800" b="1" i="1" kern="1200">
                                        <a:solidFill>
                                          <a:schemeClr val="lt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1" i="1" kern="1200">
                                        <a:solidFill>
                                          <a:schemeClr val="lt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=</m:t>
                                    </m:r>
                                  </m:e>
                                  <m:sub>
                                    <m:r>
                                      <a:rPr lang="en-US" altLang="zh-CN" sz="1800" b="1" i="1" kern="1200">
                                        <a:solidFill>
                                          <a:schemeClr val="lt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𝑒𝑞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zh-CN" altLang="zh-CN" sz="1800" b="1" i="1" kern="1200">
                                        <a:solidFill>
                                          <a:schemeClr val="lt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1" i="1" kern="1200">
                                        <a:solidFill>
                                          <a:schemeClr val="lt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1800" b="1" i="1" kern="1200" smtClean="0">
                                        <a:solidFill>
                                          <a:schemeClr val="lt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altLang="zh-CN" sz="1800" b="1" i="1" kern="1200" smtClean="0">
                                        <a:solidFill>
                                          <a:schemeClr val="lt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1" i="1" kern="1200">
                                        <a:solidFill>
                                          <a:schemeClr val="lt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1800" b="1" i="1" kern="1200" smtClean="0">
                                        <a:solidFill>
                                          <a:schemeClr val="lt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𝟏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zh-CN" altLang="zh-CN" sz="1800" b="1" i="1" kern="1200">
                                        <a:solidFill>
                                          <a:schemeClr val="lt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1" i="1" kern="1200">
                                        <a:solidFill>
                                          <a:schemeClr val="lt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=</m:t>
                                    </m:r>
                                  </m:e>
                                  <m:sub>
                                    <m:r>
                                      <a:rPr lang="en-US" altLang="zh-CN" sz="1800" b="1" i="1" kern="1200">
                                        <a:solidFill>
                                          <a:schemeClr val="lt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𝑒𝑞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zh-CN" altLang="zh-CN" sz="1800" b="1" i="1" kern="1200">
                                        <a:solidFill>
                                          <a:schemeClr val="lt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1" i="1" kern="1200">
                                        <a:solidFill>
                                          <a:schemeClr val="lt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1800" b="1" i="1" kern="1200" smtClean="0">
                                        <a:solidFill>
                                          <a:schemeClr val="lt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altLang="zh-CN" sz="1800" b="1" i="1" kern="1200" smtClean="0">
                                        <a:solidFill>
                                          <a:schemeClr val="lt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1" i="1" kern="1200">
                                        <a:solidFill>
                                          <a:schemeClr val="lt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1800" b="1" i="1" kern="1200" smtClean="0">
                                        <a:solidFill>
                                          <a:schemeClr val="lt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𝟐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zh-CN" altLang="zh-CN" sz="1800" b="1" i="1" kern="1200">
                                        <a:solidFill>
                                          <a:schemeClr val="lt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1" i="1" kern="1200">
                                        <a:solidFill>
                                          <a:schemeClr val="lt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=</m:t>
                                    </m:r>
                                  </m:e>
                                  <m:sub>
                                    <m:r>
                                      <a:rPr lang="en-US" altLang="zh-CN" sz="1800" b="1" i="1" kern="1200">
                                        <a:solidFill>
                                          <a:schemeClr val="lt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𝑒𝑞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zh-CN" altLang="zh-CN" sz="1800" b="1" i="1" kern="1200">
                                        <a:solidFill>
                                          <a:schemeClr val="lt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1" i="1" kern="1200">
                                        <a:solidFill>
                                          <a:schemeClr val="lt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1800" b="1" i="1" kern="1200" smtClean="0">
                                        <a:solidFill>
                                          <a:schemeClr val="lt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altLang="zh-CN" sz="1800" b="1" i="1" kern="1200" smtClean="0">
                                        <a:solidFill>
                                          <a:schemeClr val="lt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1" i="1" kern="1200">
                                        <a:solidFill>
                                          <a:schemeClr val="lt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1800" b="1" i="1" kern="1200" smtClean="0">
                                        <a:solidFill>
                                          <a:schemeClr val="lt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𝟏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zh-CN" altLang="zh-CN" sz="1800" b="1" i="1" kern="1200">
                                        <a:solidFill>
                                          <a:schemeClr val="lt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1" i="1" kern="1200">
                                        <a:solidFill>
                                          <a:schemeClr val="lt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&lt;</m:t>
                                    </m:r>
                                  </m:e>
                                  <m:sub>
                                    <m:r>
                                      <a:rPr lang="en-US" altLang="zh-CN" sz="1800" b="1" i="1" kern="1200">
                                        <a:solidFill>
                                          <a:schemeClr val="lt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𝑙𝑒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zh-CN" altLang="zh-CN" sz="1800" b="1" i="1" kern="1200">
                                        <a:solidFill>
                                          <a:schemeClr val="lt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1" i="1" kern="1200">
                                        <a:solidFill>
                                          <a:schemeClr val="lt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1800" b="1" i="1" kern="1200" smtClean="0">
                                        <a:solidFill>
                                          <a:schemeClr val="lt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altLang="zh-CN" sz="1800" b="1" i="1" kern="1200" smtClean="0">
                                        <a:solidFill>
                                          <a:schemeClr val="lt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1" i="1" kern="1200">
                                        <a:solidFill>
                                          <a:schemeClr val="lt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1800" b="1" i="1" kern="1200" smtClean="0">
                                        <a:solidFill>
                                          <a:schemeClr val="lt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𝟏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zh-CN" altLang="zh-CN" sz="1800" b="1" i="1" kern="1200">
                                        <a:solidFill>
                                          <a:schemeClr val="lt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1" i="1" kern="1200">
                                        <a:solidFill>
                                          <a:schemeClr val="lt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&lt;</m:t>
                                    </m:r>
                                  </m:e>
                                  <m:sub>
                                    <m:r>
                                      <a:rPr lang="en-US" altLang="zh-CN" sz="1800" b="1" i="1" kern="1200">
                                        <a:solidFill>
                                          <a:schemeClr val="lt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𝑙𝑒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zh-CN" altLang="zh-CN" sz="1800" b="1" i="1" kern="1200">
                                        <a:solidFill>
                                          <a:schemeClr val="lt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1" i="1" kern="1200">
                                        <a:solidFill>
                                          <a:schemeClr val="lt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1800" b="1" i="1" kern="1200" smtClean="0">
                                        <a:solidFill>
                                          <a:schemeClr val="lt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altLang="zh-CN" sz="1800" b="1" i="1" kern="1200" smtClean="0">
                                        <a:solidFill>
                                          <a:schemeClr val="lt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1" i="1" kern="1200">
                                        <a:solidFill>
                                          <a:schemeClr val="lt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1800" b="1" i="1" kern="1200" smtClean="0">
                                        <a:solidFill>
                                          <a:schemeClr val="lt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𝟐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zh-CN" altLang="zh-CN" sz="1800" b="1" i="1" kern="1200">
                                        <a:solidFill>
                                          <a:schemeClr val="lt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1" i="1" kern="1200">
                                        <a:solidFill>
                                          <a:schemeClr val="lt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&lt;</m:t>
                                    </m:r>
                                  </m:e>
                                  <m:sub>
                                    <m:r>
                                      <a:rPr lang="en-US" altLang="zh-CN" sz="1800" b="1" i="1" kern="1200">
                                        <a:solidFill>
                                          <a:schemeClr val="lt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𝑙𝑒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zh-CN" altLang="zh-CN" sz="1800" b="1" i="1" kern="1200">
                                        <a:solidFill>
                                          <a:schemeClr val="lt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1" i="1" kern="1200">
                                        <a:solidFill>
                                          <a:schemeClr val="lt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1800" b="1" i="1" kern="1200" smtClean="0">
                                        <a:solidFill>
                                          <a:schemeClr val="lt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0098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altLang="zh-CN" sz="1800" b="1" i="1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1" i="1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𝒊</m:t>
                                    </m:r>
                                  </m:e>
                                  <m:sub>
                                    <m:r>
                                      <a:rPr lang="en-US" altLang="zh-CN" sz="1800" b="1" i="1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40098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altLang="zh-CN" sz="1800" b="1" i="1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1" i="1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𝒊</m:t>
                                    </m:r>
                                  </m:e>
                                  <m:sub>
                                    <m:r>
                                      <a:rPr lang="en-US" altLang="zh-CN" sz="1800" b="1" i="1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40098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altLang="zh-CN" sz="1800" b="1" i="1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1" i="1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𝒊</m:t>
                                    </m:r>
                                  </m:e>
                                  <m:sub>
                                    <m:r>
                                      <a:rPr lang="en-US" altLang="zh-CN" sz="1800" b="1" i="1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1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表格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98779123"/>
                  </p:ext>
                </p:extLst>
              </p:nvPr>
            </p:nvGraphicFramePr>
            <p:xfrm>
              <a:off x="1104332" y="3809148"/>
              <a:ext cx="10132079" cy="160393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11430"/>
                    <a:gridCol w="1136822"/>
                    <a:gridCol w="1120346"/>
                    <a:gridCol w="1145059"/>
                    <a:gridCol w="1070919"/>
                    <a:gridCol w="1112108"/>
                    <a:gridCol w="1070919"/>
                    <a:gridCol w="1021492"/>
                    <a:gridCol w="1029730"/>
                    <a:gridCol w="1013254"/>
                  </a:tblGrid>
                  <a:tr h="400984">
                    <a:tc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37097" t="-1515" r="-759677" b="-3151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138587" t="-1515" r="-667935" b="-3151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233511" t="-1515" r="-553723" b="-3151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356250" t="-1515" r="-491477" b="-3151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441209" t="-1515" r="-375275" b="-3151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559659" t="-1515" r="-288068" b="-3151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691071" t="-1515" r="-201786" b="-3151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786391" t="-1515" r="-100592" b="-3151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902410" t="-1515" r="-2410" b="-315152"/>
                          </a:stretch>
                        </a:blipFill>
                      </a:tcPr>
                    </a:tc>
                  </a:tr>
                  <a:tr h="400984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1471" t="-101515" r="-2351471" b="-2151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</a:tr>
                  <a:tr h="400984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1471" t="-201515" r="-2351471" b="-1151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</a:tr>
                  <a:tr h="400984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1471" t="-301515" r="-2351471" b="-151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1</a:t>
                          </a:r>
                          <a:endParaRPr lang="zh-CN" alt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91277549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占位符 14"/>
          <p:cNvPicPr>
            <a:picLocks noGrp="1" noChangeAspect="1"/>
          </p:cNvPicPr>
          <p:nvPr>
            <p:ph type="pic" sz="quarter" idx="10"/>
          </p:nvPr>
        </p:nvPicPr>
        <p:blipFill>
          <a:blip r:embed="rId3" cstate="screen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2" name="矩形 1"/>
          <p:cNvSpPr/>
          <p:nvPr/>
        </p:nvSpPr>
        <p:spPr>
          <a:xfrm>
            <a:off x="695325" y="781050"/>
            <a:ext cx="7191374" cy="5295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7886700" y="781050"/>
            <a:ext cx="3609975" cy="5295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1433848" y="1295728"/>
            <a:ext cx="37753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 smtClean="0">
                <a:solidFill>
                  <a:schemeClr val="accent2"/>
                </a:solidFill>
              </a:rPr>
              <a:t>计算新电影的嵌入向量</a:t>
            </a:r>
            <a:endParaRPr lang="zh-CN" altLang="en-US" sz="2800" b="1" dirty="0">
              <a:solidFill>
                <a:schemeClr val="accent2"/>
              </a:solidFill>
            </a:endParaRPr>
          </a:p>
        </p:txBody>
      </p:sp>
      <p:sp>
        <p:nvSpPr>
          <p:cNvPr id="19" name="statistics-on-laptop_82095"/>
          <p:cNvSpPr>
            <a:spLocks noChangeAspect="1"/>
          </p:cNvSpPr>
          <p:nvPr/>
        </p:nvSpPr>
        <p:spPr bwMode="auto">
          <a:xfrm>
            <a:off x="9063717" y="2496351"/>
            <a:ext cx="1255940" cy="1930088"/>
          </a:xfrm>
          <a:custGeom>
            <a:avLst/>
            <a:gdLst>
              <a:gd name="connsiteX0" fmla="*/ 66675 w 215900"/>
              <a:gd name="connsiteY0" fmla="*/ 115887 h 331788"/>
              <a:gd name="connsiteX1" fmla="*/ 149225 w 215900"/>
              <a:gd name="connsiteY1" fmla="*/ 115887 h 331788"/>
              <a:gd name="connsiteX2" fmla="*/ 149225 w 215900"/>
              <a:gd name="connsiteY2" fmla="*/ 250859 h 331788"/>
              <a:gd name="connsiteX3" fmla="*/ 107950 w 215900"/>
              <a:gd name="connsiteY3" fmla="*/ 293687 h 331788"/>
              <a:gd name="connsiteX4" fmla="*/ 66675 w 215900"/>
              <a:gd name="connsiteY4" fmla="*/ 250859 h 331788"/>
              <a:gd name="connsiteX5" fmla="*/ 66675 w 215900"/>
              <a:gd name="connsiteY5" fmla="*/ 115887 h 331788"/>
              <a:gd name="connsiteX6" fmla="*/ 20637 w 215900"/>
              <a:gd name="connsiteY6" fmla="*/ 20637 h 331788"/>
              <a:gd name="connsiteX7" fmla="*/ 20637 w 215900"/>
              <a:gd name="connsiteY7" fmla="*/ 33606 h 331788"/>
              <a:gd name="connsiteX8" fmla="*/ 48003 w 215900"/>
              <a:gd name="connsiteY8" fmla="*/ 33606 h 331788"/>
              <a:gd name="connsiteX9" fmla="*/ 48003 w 215900"/>
              <a:gd name="connsiteY9" fmla="*/ 251491 h 331788"/>
              <a:gd name="connsiteX10" fmla="*/ 107950 w 215900"/>
              <a:gd name="connsiteY10" fmla="*/ 311150 h 331788"/>
              <a:gd name="connsiteX11" fmla="*/ 167896 w 215900"/>
              <a:gd name="connsiteY11" fmla="*/ 251491 h 331788"/>
              <a:gd name="connsiteX12" fmla="*/ 167896 w 215900"/>
              <a:gd name="connsiteY12" fmla="*/ 33606 h 331788"/>
              <a:gd name="connsiteX13" fmla="*/ 195262 w 215900"/>
              <a:gd name="connsiteY13" fmla="*/ 33606 h 331788"/>
              <a:gd name="connsiteX14" fmla="*/ 195262 w 215900"/>
              <a:gd name="connsiteY14" fmla="*/ 20637 h 331788"/>
              <a:gd name="connsiteX15" fmla="*/ 20637 w 215900"/>
              <a:gd name="connsiteY15" fmla="*/ 20637 h 331788"/>
              <a:gd name="connsiteX16" fmla="*/ 0 w 215900"/>
              <a:gd name="connsiteY16" fmla="*/ 0 h 331788"/>
              <a:gd name="connsiteX17" fmla="*/ 215900 w 215900"/>
              <a:gd name="connsiteY17" fmla="*/ 0 h 331788"/>
              <a:gd name="connsiteX18" fmla="*/ 215900 w 215900"/>
              <a:gd name="connsiteY18" fmla="*/ 54434 h 331788"/>
              <a:gd name="connsiteX19" fmla="*/ 188588 w 215900"/>
              <a:gd name="connsiteY19" fmla="*/ 54434 h 331788"/>
              <a:gd name="connsiteX20" fmla="*/ 188588 w 215900"/>
              <a:gd name="connsiteY20" fmla="*/ 251433 h 331788"/>
              <a:gd name="connsiteX21" fmla="*/ 107950 w 215900"/>
              <a:gd name="connsiteY21" fmla="*/ 331788 h 331788"/>
              <a:gd name="connsiteX22" fmla="*/ 27312 w 215900"/>
              <a:gd name="connsiteY22" fmla="*/ 251433 h 331788"/>
              <a:gd name="connsiteX23" fmla="*/ 27312 w 215900"/>
              <a:gd name="connsiteY23" fmla="*/ 54434 h 331788"/>
              <a:gd name="connsiteX24" fmla="*/ 0 w 215900"/>
              <a:gd name="connsiteY24" fmla="*/ 54434 h 331788"/>
              <a:gd name="connsiteX25" fmla="*/ 0 w 215900"/>
              <a:gd name="connsiteY25" fmla="*/ 0 h 331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215900" h="331788">
                <a:moveTo>
                  <a:pt x="66675" y="115887"/>
                </a:moveTo>
                <a:cubicBezTo>
                  <a:pt x="66675" y="115887"/>
                  <a:pt x="66675" y="115887"/>
                  <a:pt x="149225" y="115887"/>
                </a:cubicBezTo>
                <a:cubicBezTo>
                  <a:pt x="149225" y="115887"/>
                  <a:pt x="149225" y="115887"/>
                  <a:pt x="149225" y="250859"/>
                </a:cubicBezTo>
                <a:cubicBezTo>
                  <a:pt x="149225" y="274220"/>
                  <a:pt x="131167" y="293687"/>
                  <a:pt x="107950" y="293687"/>
                </a:cubicBezTo>
                <a:cubicBezTo>
                  <a:pt x="84733" y="293687"/>
                  <a:pt x="66675" y="274220"/>
                  <a:pt x="66675" y="250859"/>
                </a:cubicBezTo>
                <a:cubicBezTo>
                  <a:pt x="66675" y="250859"/>
                  <a:pt x="66675" y="250859"/>
                  <a:pt x="66675" y="115887"/>
                </a:cubicBezTo>
                <a:close/>
                <a:moveTo>
                  <a:pt x="20637" y="20637"/>
                </a:moveTo>
                <a:cubicBezTo>
                  <a:pt x="20637" y="20637"/>
                  <a:pt x="20637" y="20637"/>
                  <a:pt x="20637" y="33606"/>
                </a:cubicBezTo>
                <a:cubicBezTo>
                  <a:pt x="20637" y="33606"/>
                  <a:pt x="20637" y="33606"/>
                  <a:pt x="48003" y="33606"/>
                </a:cubicBezTo>
                <a:cubicBezTo>
                  <a:pt x="48003" y="33606"/>
                  <a:pt x="48003" y="33606"/>
                  <a:pt x="48003" y="251491"/>
                </a:cubicBezTo>
                <a:cubicBezTo>
                  <a:pt x="48003" y="283914"/>
                  <a:pt x="75370" y="311150"/>
                  <a:pt x="107950" y="311150"/>
                </a:cubicBezTo>
                <a:cubicBezTo>
                  <a:pt x="140529" y="311150"/>
                  <a:pt x="167896" y="283914"/>
                  <a:pt x="167896" y="251491"/>
                </a:cubicBezTo>
                <a:cubicBezTo>
                  <a:pt x="167896" y="251491"/>
                  <a:pt x="167896" y="251491"/>
                  <a:pt x="167896" y="33606"/>
                </a:cubicBezTo>
                <a:cubicBezTo>
                  <a:pt x="167896" y="33606"/>
                  <a:pt x="167896" y="33606"/>
                  <a:pt x="195262" y="33606"/>
                </a:cubicBezTo>
                <a:cubicBezTo>
                  <a:pt x="195262" y="33606"/>
                  <a:pt x="195262" y="33606"/>
                  <a:pt x="195262" y="20637"/>
                </a:cubicBezTo>
                <a:cubicBezTo>
                  <a:pt x="195262" y="20637"/>
                  <a:pt x="195262" y="20637"/>
                  <a:pt x="20637" y="20637"/>
                </a:cubicBezTo>
                <a:close/>
                <a:moveTo>
                  <a:pt x="0" y="0"/>
                </a:moveTo>
                <a:lnTo>
                  <a:pt x="215900" y="0"/>
                </a:lnTo>
                <a:cubicBezTo>
                  <a:pt x="215900" y="0"/>
                  <a:pt x="215900" y="0"/>
                  <a:pt x="215900" y="54434"/>
                </a:cubicBezTo>
                <a:cubicBezTo>
                  <a:pt x="215900" y="54434"/>
                  <a:pt x="215900" y="54434"/>
                  <a:pt x="188588" y="54434"/>
                </a:cubicBezTo>
                <a:cubicBezTo>
                  <a:pt x="188588" y="54434"/>
                  <a:pt x="188588" y="54434"/>
                  <a:pt x="188588" y="251433"/>
                </a:cubicBezTo>
                <a:cubicBezTo>
                  <a:pt x="188588" y="295499"/>
                  <a:pt x="152171" y="331788"/>
                  <a:pt x="107950" y="331788"/>
                </a:cubicBezTo>
                <a:cubicBezTo>
                  <a:pt x="63729" y="331788"/>
                  <a:pt x="27312" y="295499"/>
                  <a:pt x="27312" y="251433"/>
                </a:cubicBezTo>
                <a:cubicBezTo>
                  <a:pt x="27312" y="251433"/>
                  <a:pt x="27312" y="251433"/>
                  <a:pt x="27312" y="54434"/>
                </a:cubicBezTo>
                <a:cubicBezTo>
                  <a:pt x="27312" y="54434"/>
                  <a:pt x="27312" y="54434"/>
                  <a:pt x="0" y="54434"/>
                </a:cubicBezTo>
                <a:cubicBezTo>
                  <a:pt x="0" y="54434"/>
                  <a:pt x="0" y="54434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6353" y="1985319"/>
            <a:ext cx="3319691" cy="3859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851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  <p:bldP spid="8" grpId="0"/>
      <p:bldP spid="1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占位符 14"/>
          <p:cNvPicPr>
            <a:picLocks noGrp="1" noChangeAspect="1"/>
          </p:cNvPicPr>
          <p:nvPr>
            <p:ph type="pic" sz="quarter" idx="10"/>
          </p:nvPr>
        </p:nvPicPr>
        <p:blipFill>
          <a:blip r:embed="rId3" cstate="screen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2" name="矩形 1"/>
          <p:cNvSpPr/>
          <p:nvPr/>
        </p:nvSpPr>
        <p:spPr>
          <a:xfrm>
            <a:off x="695325" y="781050"/>
            <a:ext cx="7191374" cy="5295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7886700" y="781050"/>
            <a:ext cx="3609975" cy="5295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1433848" y="1295728"/>
            <a:ext cx="37753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 smtClean="0">
                <a:solidFill>
                  <a:schemeClr val="accent2"/>
                </a:solidFill>
              </a:rPr>
              <a:t>推荐模块所提供的功能</a:t>
            </a:r>
            <a:endParaRPr lang="zh-CN" altLang="en-US" sz="2800" b="1" dirty="0">
              <a:solidFill>
                <a:schemeClr val="accent2"/>
              </a:solidFill>
            </a:endParaRPr>
          </a:p>
        </p:txBody>
      </p:sp>
      <p:sp>
        <p:nvSpPr>
          <p:cNvPr id="19" name="statistics-on-laptop_82095"/>
          <p:cNvSpPr>
            <a:spLocks noChangeAspect="1"/>
          </p:cNvSpPr>
          <p:nvPr/>
        </p:nvSpPr>
        <p:spPr bwMode="auto">
          <a:xfrm>
            <a:off x="9063717" y="2496351"/>
            <a:ext cx="1255940" cy="1930088"/>
          </a:xfrm>
          <a:custGeom>
            <a:avLst/>
            <a:gdLst>
              <a:gd name="connsiteX0" fmla="*/ 66675 w 215900"/>
              <a:gd name="connsiteY0" fmla="*/ 115887 h 331788"/>
              <a:gd name="connsiteX1" fmla="*/ 149225 w 215900"/>
              <a:gd name="connsiteY1" fmla="*/ 115887 h 331788"/>
              <a:gd name="connsiteX2" fmla="*/ 149225 w 215900"/>
              <a:gd name="connsiteY2" fmla="*/ 250859 h 331788"/>
              <a:gd name="connsiteX3" fmla="*/ 107950 w 215900"/>
              <a:gd name="connsiteY3" fmla="*/ 293687 h 331788"/>
              <a:gd name="connsiteX4" fmla="*/ 66675 w 215900"/>
              <a:gd name="connsiteY4" fmla="*/ 250859 h 331788"/>
              <a:gd name="connsiteX5" fmla="*/ 66675 w 215900"/>
              <a:gd name="connsiteY5" fmla="*/ 115887 h 331788"/>
              <a:gd name="connsiteX6" fmla="*/ 20637 w 215900"/>
              <a:gd name="connsiteY6" fmla="*/ 20637 h 331788"/>
              <a:gd name="connsiteX7" fmla="*/ 20637 w 215900"/>
              <a:gd name="connsiteY7" fmla="*/ 33606 h 331788"/>
              <a:gd name="connsiteX8" fmla="*/ 48003 w 215900"/>
              <a:gd name="connsiteY8" fmla="*/ 33606 h 331788"/>
              <a:gd name="connsiteX9" fmla="*/ 48003 w 215900"/>
              <a:gd name="connsiteY9" fmla="*/ 251491 h 331788"/>
              <a:gd name="connsiteX10" fmla="*/ 107950 w 215900"/>
              <a:gd name="connsiteY10" fmla="*/ 311150 h 331788"/>
              <a:gd name="connsiteX11" fmla="*/ 167896 w 215900"/>
              <a:gd name="connsiteY11" fmla="*/ 251491 h 331788"/>
              <a:gd name="connsiteX12" fmla="*/ 167896 w 215900"/>
              <a:gd name="connsiteY12" fmla="*/ 33606 h 331788"/>
              <a:gd name="connsiteX13" fmla="*/ 195262 w 215900"/>
              <a:gd name="connsiteY13" fmla="*/ 33606 h 331788"/>
              <a:gd name="connsiteX14" fmla="*/ 195262 w 215900"/>
              <a:gd name="connsiteY14" fmla="*/ 20637 h 331788"/>
              <a:gd name="connsiteX15" fmla="*/ 20637 w 215900"/>
              <a:gd name="connsiteY15" fmla="*/ 20637 h 331788"/>
              <a:gd name="connsiteX16" fmla="*/ 0 w 215900"/>
              <a:gd name="connsiteY16" fmla="*/ 0 h 331788"/>
              <a:gd name="connsiteX17" fmla="*/ 215900 w 215900"/>
              <a:gd name="connsiteY17" fmla="*/ 0 h 331788"/>
              <a:gd name="connsiteX18" fmla="*/ 215900 w 215900"/>
              <a:gd name="connsiteY18" fmla="*/ 54434 h 331788"/>
              <a:gd name="connsiteX19" fmla="*/ 188588 w 215900"/>
              <a:gd name="connsiteY19" fmla="*/ 54434 h 331788"/>
              <a:gd name="connsiteX20" fmla="*/ 188588 w 215900"/>
              <a:gd name="connsiteY20" fmla="*/ 251433 h 331788"/>
              <a:gd name="connsiteX21" fmla="*/ 107950 w 215900"/>
              <a:gd name="connsiteY21" fmla="*/ 331788 h 331788"/>
              <a:gd name="connsiteX22" fmla="*/ 27312 w 215900"/>
              <a:gd name="connsiteY22" fmla="*/ 251433 h 331788"/>
              <a:gd name="connsiteX23" fmla="*/ 27312 w 215900"/>
              <a:gd name="connsiteY23" fmla="*/ 54434 h 331788"/>
              <a:gd name="connsiteX24" fmla="*/ 0 w 215900"/>
              <a:gd name="connsiteY24" fmla="*/ 54434 h 331788"/>
              <a:gd name="connsiteX25" fmla="*/ 0 w 215900"/>
              <a:gd name="connsiteY25" fmla="*/ 0 h 331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215900" h="331788">
                <a:moveTo>
                  <a:pt x="66675" y="115887"/>
                </a:moveTo>
                <a:cubicBezTo>
                  <a:pt x="66675" y="115887"/>
                  <a:pt x="66675" y="115887"/>
                  <a:pt x="149225" y="115887"/>
                </a:cubicBezTo>
                <a:cubicBezTo>
                  <a:pt x="149225" y="115887"/>
                  <a:pt x="149225" y="115887"/>
                  <a:pt x="149225" y="250859"/>
                </a:cubicBezTo>
                <a:cubicBezTo>
                  <a:pt x="149225" y="274220"/>
                  <a:pt x="131167" y="293687"/>
                  <a:pt x="107950" y="293687"/>
                </a:cubicBezTo>
                <a:cubicBezTo>
                  <a:pt x="84733" y="293687"/>
                  <a:pt x="66675" y="274220"/>
                  <a:pt x="66675" y="250859"/>
                </a:cubicBezTo>
                <a:cubicBezTo>
                  <a:pt x="66675" y="250859"/>
                  <a:pt x="66675" y="250859"/>
                  <a:pt x="66675" y="115887"/>
                </a:cubicBezTo>
                <a:close/>
                <a:moveTo>
                  <a:pt x="20637" y="20637"/>
                </a:moveTo>
                <a:cubicBezTo>
                  <a:pt x="20637" y="20637"/>
                  <a:pt x="20637" y="20637"/>
                  <a:pt x="20637" y="33606"/>
                </a:cubicBezTo>
                <a:cubicBezTo>
                  <a:pt x="20637" y="33606"/>
                  <a:pt x="20637" y="33606"/>
                  <a:pt x="48003" y="33606"/>
                </a:cubicBezTo>
                <a:cubicBezTo>
                  <a:pt x="48003" y="33606"/>
                  <a:pt x="48003" y="33606"/>
                  <a:pt x="48003" y="251491"/>
                </a:cubicBezTo>
                <a:cubicBezTo>
                  <a:pt x="48003" y="283914"/>
                  <a:pt x="75370" y="311150"/>
                  <a:pt x="107950" y="311150"/>
                </a:cubicBezTo>
                <a:cubicBezTo>
                  <a:pt x="140529" y="311150"/>
                  <a:pt x="167896" y="283914"/>
                  <a:pt x="167896" y="251491"/>
                </a:cubicBezTo>
                <a:cubicBezTo>
                  <a:pt x="167896" y="251491"/>
                  <a:pt x="167896" y="251491"/>
                  <a:pt x="167896" y="33606"/>
                </a:cubicBezTo>
                <a:cubicBezTo>
                  <a:pt x="167896" y="33606"/>
                  <a:pt x="167896" y="33606"/>
                  <a:pt x="195262" y="33606"/>
                </a:cubicBezTo>
                <a:cubicBezTo>
                  <a:pt x="195262" y="33606"/>
                  <a:pt x="195262" y="33606"/>
                  <a:pt x="195262" y="20637"/>
                </a:cubicBezTo>
                <a:cubicBezTo>
                  <a:pt x="195262" y="20637"/>
                  <a:pt x="195262" y="20637"/>
                  <a:pt x="20637" y="20637"/>
                </a:cubicBezTo>
                <a:close/>
                <a:moveTo>
                  <a:pt x="0" y="0"/>
                </a:moveTo>
                <a:lnTo>
                  <a:pt x="215900" y="0"/>
                </a:lnTo>
                <a:cubicBezTo>
                  <a:pt x="215900" y="0"/>
                  <a:pt x="215900" y="0"/>
                  <a:pt x="215900" y="54434"/>
                </a:cubicBezTo>
                <a:cubicBezTo>
                  <a:pt x="215900" y="54434"/>
                  <a:pt x="215900" y="54434"/>
                  <a:pt x="188588" y="54434"/>
                </a:cubicBezTo>
                <a:cubicBezTo>
                  <a:pt x="188588" y="54434"/>
                  <a:pt x="188588" y="54434"/>
                  <a:pt x="188588" y="251433"/>
                </a:cubicBezTo>
                <a:cubicBezTo>
                  <a:pt x="188588" y="295499"/>
                  <a:pt x="152171" y="331788"/>
                  <a:pt x="107950" y="331788"/>
                </a:cubicBezTo>
                <a:cubicBezTo>
                  <a:pt x="63729" y="331788"/>
                  <a:pt x="27312" y="295499"/>
                  <a:pt x="27312" y="251433"/>
                </a:cubicBezTo>
                <a:cubicBezTo>
                  <a:pt x="27312" y="251433"/>
                  <a:pt x="27312" y="251433"/>
                  <a:pt x="27312" y="54434"/>
                </a:cubicBezTo>
                <a:cubicBezTo>
                  <a:pt x="27312" y="54434"/>
                  <a:pt x="27312" y="54434"/>
                  <a:pt x="0" y="54434"/>
                </a:cubicBezTo>
                <a:cubicBezTo>
                  <a:pt x="0" y="54434"/>
                  <a:pt x="0" y="54434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2449" y="2496351"/>
            <a:ext cx="4937125" cy="165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9702910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  <p:bldP spid="8" grpId="0"/>
      <p:bldP spid="1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箭头: 五边形 1"/>
          <p:cNvSpPr/>
          <p:nvPr/>
        </p:nvSpPr>
        <p:spPr>
          <a:xfrm rot="5400000">
            <a:off x="5581650" y="-666750"/>
            <a:ext cx="1028700" cy="2362200"/>
          </a:xfrm>
          <a:prstGeom prst="homePlate">
            <a:avLst>
              <a:gd name="adj" fmla="val 32716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016218" y="139184"/>
            <a:ext cx="21595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CONTENTS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915839" y="1943100"/>
            <a:ext cx="3171825" cy="3592710"/>
          </a:xfrm>
          <a:custGeom>
            <a:avLst/>
            <a:gdLst>
              <a:gd name="connsiteX0" fmla="*/ 0 w 3251200"/>
              <a:gd name="connsiteY0" fmla="*/ 0 h 2628900"/>
              <a:gd name="connsiteX1" fmla="*/ 3251200 w 3251200"/>
              <a:gd name="connsiteY1" fmla="*/ 0 h 2628900"/>
              <a:gd name="connsiteX2" fmla="*/ 3251200 w 3251200"/>
              <a:gd name="connsiteY2" fmla="*/ 2628900 h 2628900"/>
              <a:gd name="connsiteX3" fmla="*/ 0 w 3251200"/>
              <a:gd name="connsiteY3" fmla="*/ 2628900 h 2628900"/>
              <a:gd name="connsiteX4" fmla="*/ 0 w 3251200"/>
              <a:gd name="connsiteY4" fmla="*/ 0 h 2628900"/>
              <a:gd name="connsiteX0" fmla="*/ 0 w 3251200"/>
              <a:gd name="connsiteY0" fmla="*/ 0 h 2628900"/>
              <a:gd name="connsiteX1" fmla="*/ 3251200 w 3251200"/>
              <a:gd name="connsiteY1" fmla="*/ 152400 h 2628900"/>
              <a:gd name="connsiteX2" fmla="*/ 3251200 w 3251200"/>
              <a:gd name="connsiteY2" fmla="*/ 2628900 h 2628900"/>
              <a:gd name="connsiteX3" fmla="*/ 0 w 3251200"/>
              <a:gd name="connsiteY3" fmla="*/ 2628900 h 2628900"/>
              <a:gd name="connsiteX4" fmla="*/ 0 w 3251200"/>
              <a:gd name="connsiteY4" fmla="*/ 0 h 2628900"/>
              <a:gd name="connsiteX0" fmla="*/ 0 w 3251200"/>
              <a:gd name="connsiteY0" fmla="*/ 0 h 2628900"/>
              <a:gd name="connsiteX1" fmla="*/ 3251200 w 3251200"/>
              <a:gd name="connsiteY1" fmla="*/ 152400 h 2628900"/>
              <a:gd name="connsiteX2" fmla="*/ 3251200 w 3251200"/>
              <a:gd name="connsiteY2" fmla="*/ 2463800 h 2628900"/>
              <a:gd name="connsiteX3" fmla="*/ 0 w 3251200"/>
              <a:gd name="connsiteY3" fmla="*/ 2628900 h 2628900"/>
              <a:gd name="connsiteX4" fmla="*/ 0 w 3251200"/>
              <a:gd name="connsiteY4" fmla="*/ 0 h 262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51200" h="2628900">
                <a:moveTo>
                  <a:pt x="0" y="0"/>
                </a:moveTo>
                <a:lnTo>
                  <a:pt x="3251200" y="152400"/>
                </a:lnTo>
                <a:lnTo>
                  <a:pt x="3251200" y="2463800"/>
                </a:lnTo>
                <a:lnTo>
                  <a:pt x="0" y="26289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2">
                  <a:lumMod val="75000"/>
                </a:schemeClr>
              </a:gs>
            </a:gsLst>
            <a:lin ang="0" scaled="1"/>
          </a:gradFill>
          <a:ln>
            <a:noFill/>
          </a:ln>
          <a:effectLst>
            <a:outerShdw blurRad="152400" dist="38100" dir="10800000" algn="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2" name="statistics-on-laptop_82095"/>
          <p:cNvSpPr>
            <a:spLocks noChangeAspect="1"/>
          </p:cNvSpPr>
          <p:nvPr/>
        </p:nvSpPr>
        <p:spPr bwMode="auto">
          <a:xfrm>
            <a:off x="2852093" y="3109933"/>
            <a:ext cx="1299316" cy="1259041"/>
          </a:xfrm>
          <a:custGeom>
            <a:avLst/>
            <a:gdLst>
              <a:gd name="connsiteX0" fmla="*/ 58918 w 323554"/>
              <a:gd name="connsiteY0" fmla="*/ 189699 h 313525"/>
              <a:gd name="connsiteX1" fmla="*/ 101421 w 323554"/>
              <a:gd name="connsiteY1" fmla="*/ 189699 h 313525"/>
              <a:gd name="connsiteX2" fmla="*/ 103997 w 323554"/>
              <a:gd name="connsiteY2" fmla="*/ 189699 h 313525"/>
              <a:gd name="connsiteX3" fmla="*/ 114301 w 323554"/>
              <a:gd name="connsiteY3" fmla="*/ 201731 h 313525"/>
              <a:gd name="connsiteX4" fmla="*/ 113013 w 323554"/>
              <a:gd name="connsiteY4" fmla="*/ 205741 h 313525"/>
              <a:gd name="connsiteX5" fmla="*/ 101421 w 323554"/>
              <a:gd name="connsiteY5" fmla="*/ 215099 h 313525"/>
              <a:gd name="connsiteX6" fmla="*/ 58918 w 323554"/>
              <a:gd name="connsiteY6" fmla="*/ 215099 h 313525"/>
              <a:gd name="connsiteX7" fmla="*/ 46038 w 323554"/>
              <a:gd name="connsiteY7" fmla="*/ 201731 h 313525"/>
              <a:gd name="connsiteX8" fmla="*/ 58918 w 323554"/>
              <a:gd name="connsiteY8" fmla="*/ 189699 h 313525"/>
              <a:gd name="connsiteX9" fmla="*/ 149225 w 323554"/>
              <a:gd name="connsiteY9" fmla="*/ 165887 h 313525"/>
              <a:gd name="connsiteX10" fmla="*/ 142875 w 323554"/>
              <a:gd name="connsiteY10" fmla="*/ 186525 h 313525"/>
              <a:gd name="connsiteX11" fmla="*/ 153988 w 323554"/>
              <a:gd name="connsiteY11" fmla="*/ 196050 h 313525"/>
              <a:gd name="connsiteX12" fmla="*/ 173038 w 323554"/>
              <a:gd name="connsiteY12" fmla="*/ 188112 h 313525"/>
              <a:gd name="connsiteX13" fmla="*/ 145188 w 323554"/>
              <a:gd name="connsiteY13" fmla="*/ 151599 h 313525"/>
              <a:gd name="connsiteX14" fmla="*/ 187326 w 323554"/>
              <a:gd name="connsiteY14" fmla="*/ 190104 h 313525"/>
              <a:gd name="connsiteX15" fmla="*/ 138803 w 323554"/>
              <a:gd name="connsiteY15" fmla="*/ 210640 h 313525"/>
              <a:gd name="connsiteX16" fmla="*/ 131142 w 323554"/>
              <a:gd name="connsiteY16" fmla="*/ 210640 h 313525"/>
              <a:gd name="connsiteX17" fmla="*/ 129865 w 323554"/>
              <a:gd name="connsiteY17" fmla="*/ 202939 h 313525"/>
              <a:gd name="connsiteX18" fmla="*/ 145188 w 323554"/>
              <a:gd name="connsiteY18" fmla="*/ 151599 h 313525"/>
              <a:gd name="connsiteX19" fmla="*/ 58982 w 323554"/>
              <a:gd name="connsiteY19" fmla="*/ 146837 h 313525"/>
              <a:gd name="connsiteX20" fmla="*/ 130176 w 323554"/>
              <a:gd name="connsiteY20" fmla="*/ 146837 h 313525"/>
              <a:gd name="connsiteX21" fmla="*/ 130176 w 323554"/>
              <a:gd name="connsiteY21" fmla="*/ 148186 h 313525"/>
              <a:gd name="connsiteX22" fmla="*/ 122409 w 323554"/>
              <a:gd name="connsiteY22" fmla="*/ 173825 h 313525"/>
              <a:gd name="connsiteX23" fmla="*/ 58982 w 323554"/>
              <a:gd name="connsiteY23" fmla="*/ 173825 h 313525"/>
              <a:gd name="connsiteX24" fmla="*/ 46038 w 323554"/>
              <a:gd name="connsiteY24" fmla="*/ 160331 h 313525"/>
              <a:gd name="connsiteX25" fmla="*/ 58982 w 323554"/>
              <a:gd name="connsiteY25" fmla="*/ 146837 h 313525"/>
              <a:gd name="connsiteX26" fmla="*/ 59011 w 323554"/>
              <a:gd name="connsiteY26" fmla="*/ 105562 h 313525"/>
              <a:gd name="connsiteX27" fmla="*/ 166688 w 323554"/>
              <a:gd name="connsiteY27" fmla="*/ 105562 h 313525"/>
              <a:gd name="connsiteX28" fmla="*/ 144634 w 323554"/>
              <a:gd name="connsiteY28" fmla="*/ 130962 h 313525"/>
              <a:gd name="connsiteX29" fmla="*/ 59011 w 323554"/>
              <a:gd name="connsiteY29" fmla="*/ 130962 h 313525"/>
              <a:gd name="connsiteX30" fmla="*/ 46038 w 323554"/>
              <a:gd name="connsiteY30" fmla="*/ 118930 h 313525"/>
              <a:gd name="connsiteX31" fmla="*/ 59011 w 323554"/>
              <a:gd name="connsiteY31" fmla="*/ 105562 h 313525"/>
              <a:gd name="connsiteX32" fmla="*/ 226883 w 323554"/>
              <a:gd name="connsiteY32" fmla="*/ 81749 h 313525"/>
              <a:gd name="connsiteX33" fmla="*/ 224292 w 323554"/>
              <a:gd name="connsiteY33" fmla="*/ 83037 h 313525"/>
              <a:gd name="connsiteX34" fmla="*/ 171159 w 323554"/>
              <a:gd name="connsiteY34" fmla="*/ 140996 h 313525"/>
              <a:gd name="connsiteX35" fmla="*/ 172455 w 323554"/>
              <a:gd name="connsiteY35" fmla="*/ 146148 h 313525"/>
              <a:gd name="connsiteX36" fmla="*/ 175047 w 323554"/>
              <a:gd name="connsiteY36" fmla="*/ 148724 h 313525"/>
              <a:gd name="connsiteX37" fmla="*/ 177639 w 323554"/>
              <a:gd name="connsiteY37" fmla="*/ 150012 h 313525"/>
              <a:gd name="connsiteX38" fmla="*/ 180230 w 323554"/>
              <a:gd name="connsiteY38" fmla="*/ 148724 h 313525"/>
              <a:gd name="connsiteX39" fmla="*/ 232067 w 323554"/>
              <a:gd name="connsiteY39" fmla="*/ 90765 h 313525"/>
              <a:gd name="connsiteX40" fmla="*/ 232067 w 323554"/>
              <a:gd name="connsiteY40" fmla="*/ 85613 h 313525"/>
              <a:gd name="connsiteX41" fmla="*/ 229475 w 323554"/>
              <a:gd name="connsiteY41" fmla="*/ 83037 h 313525"/>
              <a:gd name="connsiteX42" fmla="*/ 226883 w 323554"/>
              <a:gd name="connsiteY42" fmla="*/ 81749 h 313525"/>
              <a:gd name="connsiteX43" fmla="*/ 247254 w 323554"/>
              <a:gd name="connsiteY43" fmla="*/ 62303 h 313525"/>
              <a:gd name="connsiteX44" fmla="*/ 242491 w 323554"/>
              <a:gd name="connsiteY44" fmla="*/ 63493 h 313525"/>
              <a:gd name="connsiteX45" fmla="*/ 237729 w 323554"/>
              <a:gd name="connsiteY45" fmla="*/ 68256 h 313525"/>
              <a:gd name="connsiteX46" fmla="*/ 236538 w 323554"/>
              <a:gd name="connsiteY46" fmla="*/ 70637 h 313525"/>
              <a:gd name="connsiteX47" fmla="*/ 237729 w 323554"/>
              <a:gd name="connsiteY47" fmla="*/ 73019 h 313525"/>
              <a:gd name="connsiteX48" fmla="*/ 240110 w 323554"/>
              <a:gd name="connsiteY48" fmla="*/ 74209 h 313525"/>
              <a:gd name="connsiteX49" fmla="*/ 242491 w 323554"/>
              <a:gd name="connsiteY49" fmla="*/ 75400 h 313525"/>
              <a:gd name="connsiteX50" fmla="*/ 244873 w 323554"/>
              <a:gd name="connsiteY50" fmla="*/ 75400 h 313525"/>
              <a:gd name="connsiteX51" fmla="*/ 244873 w 323554"/>
              <a:gd name="connsiteY51" fmla="*/ 74209 h 313525"/>
              <a:gd name="connsiteX52" fmla="*/ 249635 w 323554"/>
              <a:gd name="connsiteY52" fmla="*/ 69447 h 313525"/>
              <a:gd name="connsiteX53" fmla="*/ 249635 w 323554"/>
              <a:gd name="connsiteY53" fmla="*/ 64684 h 313525"/>
              <a:gd name="connsiteX54" fmla="*/ 247254 w 323554"/>
              <a:gd name="connsiteY54" fmla="*/ 62303 h 313525"/>
              <a:gd name="connsiteX55" fmla="*/ 24647 w 323554"/>
              <a:gd name="connsiteY55" fmla="*/ 48412 h 313525"/>
              <a:gd name="connsiteX56" fmla="*/ 201069 w 323554"/>
              <a:gd name="connsiteY56" fmla="*/ 48412 h 313525"/>
              <a:gd name="connsiteX57" fmla="*/ 214041 w 323554"/>
              <a:gd name="connsiteY57" fmla="*/ 52292 h 313525"/>
              <a:gd name="connsiteX58" fmla="*/ 193285 w 323554"/>
              <a:gd name="connsiteY58" fmla="*/ 76863 h 313525"/>
              <a:gd name="connsiteX59" fmla="*/ 181610 w 323554"/>
              <a:gd name="connsiteY59" fmla="*/ 72983 h 313525"/>
              <a:gd name="connsiteX60" fmla="*/ 45403 w 323554"/>
              <a:gd name="connsiteY60" fmla="*/ 72983 h 313525"/>
              <a:gd name="connsiteX61" fmla="*/ 24647 w 323554"/>
              <a:gd name="connsiteY61" fmla="*/ 93675 h 313525"/>
              <a:gd name="connsiteX62" fmla="*/ 24647 w 323554"/>
              <a:gd name="connsiteY62" fmla="*/ 268262 h 313525"/>
              <a:gd name="connsiteX63" fmla="*/ 45403 w 323554"/>
              <a:gd name="connsiteY63" fmla="*/ 287660 h 313525"/>
              <a:gd name="connsiteX64" fmla="*/ 181610 w 323554"/>
              <a:gd name="connsiteY64" fmla="*/ 287660 h 313525"/>
              <a:gd name="connsiteX65" fmla="*/ 202366 w 323554"/>
              <a:gd name="connsiteY65" fmla="*/ 268262 h 313525"/>
              <a:gd name="connsiteX66" fmla="*/ 202366 w 323554"/>
              <a:gd name="connsiteY66" fmla="*/ 202307 h 313525"/>
              <a:gd name="connsiteX67" fmla="*/ 203663 w 323554"/>
              <a:gd name="connsiteY67" fmla="*/ 201014 h 313525"/>
              <a:gd name="connsiteX68" fmla="*/ 206258 w 323554"/>
              <a:gd name="connsiteY68" fmla="*/ 198427 h 313525"/>
              <a:gd name="connsiteX69" fmla="*/ 227013 w 323554"/>
              <a:gd name="connsiteY69" fmla="*/ 175149 h 313525"/>
              <a:gd name="connsiteX70" fmla="*/ 227013 w 323554"/>
              <a:gd name="connsiteY70" fmla="*/ 287660 h 313525"/>
              <a:gd name="connsiteX71" fmla="*/ 201069 w 323554"/>
              <a:gd name="connsiteY71" fmla="*/ 313525 h 313525"/>
              <a:gd name="connsiteX72" fmla="*/ 25944 w 323554"/>
              <a:gd name="connsiteY72" fmla="*/ 313525 h 313525"/>
              <a:gd name="connsiteX73" fmla="*/ 0 w 323554"/>
              <a:gd name="connsiteY73" fmla="*/ 287660 h 313525"/>
              <a:gd name="connsiteX74" fmla="*/ 0 w 323554"/>
              <a:gd name="connsiteY74" fmla="*/ 72983 h 313525"/>
              <a:gd name="connsiteX75" fmla="*/ 24647 w 323554"/>
              <a:gd name="connsiteY75" fmla="*/ 48412 h 313525"/>
              <a:gd name="connsiteX76" fmla="*/ 242888 w 323554"/>
              <a:gd name="connsiteY76" fmla="*/ 42062 h 313525"/>
              <a:gd name="connsiteX77" fmla="*/ 285751 w 323554"/>
              <a:gd name="connsiteY77" fmla="*/ 81750 h 313525"/>
              <a:gd name="connsiteX78" fmla="*/ 279401 w 323554"/>
              <a:gd name="connsiteY78" fmla="*/ 89687 h 313525"/>
              <a:gd name="connsiteX79" fmla="*/ 200026 w 323554"/>
              <a:gd name="connsiteY79" fmla="*/ 178587 h 313525"/>
              <a:gd name="connsiteX80" fmla="*/ 193676 w 323554"/>
              <a:gd name="connsiteY80" fmla="*/ 184937 h 313525"/>
              <a:gd name="connsiteX81" fmla="*/ 150813 w 323554"/>
              <a:gd name="connsiteY81" fmla="*/ 146837 h 313525"/>
              <a:gd name="connsiteX82" fmla="*/ 155576 w 323554"/>
              <a:gd name="connsiteY82" fmla="*/ 138899 h 313525"/>
              <a:gd name="connsiteX83" fmla="*/ 236538 w 323554"/>
              <a:gd name="connsiteY83" fmla="*/ 48412 h 313525"/>
              <a:gd name="connsiteX84" fmla="*/ 257175 w 323554"/>
              <a:gd name="connsiteY84" fmla="*/ 26187 h 313525"/>
              <a:gd name="connsiteX85" fmla="*/ 301625 w 323554"/>
              <a:gd name="connsiteY85" fmla="*/ 64287 h 313525"/>
              <a:gd name="connsiteX86" fmla="*/ 295275 w 323554"/>
              <a:gd name="connsiteY86" fmla="*/ 72225 h 313525"/>
              <a:gd name="connsiteX87" fmla="*/ 290513 w 323554"/>
              <a:gd name="connsiteY87" fmla="*/ 75400 h 313525"/>
              <a:gd name="connsiteX88" fmla="*/ 247650 w 323554"/>
              <a:gd name="connsiteY88" fmla="*/ 37300 h 313525"/>
              <a:gd name="connsiteX89" fmla="*/ 250825 w 323554"/>
              <a:gd name="connsiteY89" fmla="*/ 34125 h 313525"/>
              <a:gd name="connsiteX90" fmla="*/ 285750 w 323554"/>
              <a:gd name="connsiteY90" fmla="*/ 11899 h 313525"/>
              <a:gd name="connsiteX91" fmla="*/ 279400 w 323554"/>
              <a:gd name="connsiteY91" fmla="*/ 19837 h 313525"/>
              <a:gd name="connsiteX92" fmla="*/ 304800 w 323554"/>
              <a:gd name="connsiteY92" fmla="*/ 43649 h 313525"/>
              <a:gd name="connsiteX93" fmla="*/ 312738 w 323554"/>
              <a:gd name="connsiteY93" fmla="*/ 35712 h 313525"/>
              <a:gd name="connsiteX94" fmla="*/ 285265 w 323554"/>
              <a:gd name="connsiteY94" fmla="*/ 516 h 313525"/>
              <a:gd name="connsiteX95" fmla="*/ 294336 w 323554"/>
              <a:gd name="connsiteY95" fmla="*/ 3151 h 313525"/>
              <a:gd name="connsiteX96" fmla="*/ 318958 w 323554"/>
              <a:gd name="connsiteY96" fmla="*/ 25545 h 313525"/>
              <a:gd name="connsiteX97" fmla="*/ 320254 w 323554"/>
              <a:gd name="connsiteY97" fmla="*/ 43987 h 313525"/>
              <a:gd name="connsiteX98" fmla="*/ 305999 w 323554"/>
              <a:gd name="connsiteY98" fmla="*/ 61112 h 313525"/>
              <a:gd name="connsiteX99" fmla="*/ 261938 w 323554"/>
              <a:gd name="connsiteY99" fmla="*/ 20276 h 313525"/>
              <a:gd name="connsiteX100" fmla="*/ 276193 w 323554"/>
              <a:gd name="connsiteY100" fmla="*/ 4468 h 313525"/>
              <a:gd name="connsiteX101" fmla="*/ 285265 w 323554"/>
              <a:gd name="connsiteY101" fmla="*/ 516 h 313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323554" h="313525">
                <a:moveTo>
                  <a:pt x="58918" y="189699"/>
                </a:moveTo>
                <a:cubicBezTo>
                  <a:pt x="58918" y="189699"/>
                  <a:pt x="58918" y="189699"/>
                  <a:pt x="101421" y="189699"/>
                </a:cubicBezTo>
                <a:cubicBezTo>
                  <a:pt x="102709" y="189699"/>
                  <a:pt x="102709" y="189699"/>
                  <a:pt x="103997" y="189699"/>
                </a:cubicBezTo>
                <a:cubicBezTo>
                  <a:pt x="109149" y="189699"/>
                  <a:pt x="114301" y="195046"/>
                  <a:pt x="114301" y="201731"/>
                </a:cubicBezTo>
                <a:cubicBezTo>
                  <a:pt x="114301" y="203067"/>
                  <a:pt x="114301" y="204404"/>
                  <a:pt x="113013" y="205741"/>
                </a:cubicBezTo>
                <a:cubicBezTo>
                  <a:pt x="111725" y="211088"/>
                  <a:pt x="107861" y="215099"/>
                  <a:pt x="101421" y="215099"/>
                </a:cubicBezTo>
                <a:cubicBezTo>
                  <a:pt x="101421" y="215099"/>
                  <a:pt x="101421" y="215099"/>
                  <a:pt x="58918" y="215099"/>
                </a:cubicBezTo>
                <a:cubicBezTo>
                  <a:pt x="51190" y="215099"/>
                  <a:pt x="46038" y="209752"/>
                  <a:pt x="46038" y="201731"/>
                </a:cubicBezTo>
                <a:cubicBezTo>
                  <a:pt x="46038" y="195046"/>
                  <a:pt x="51190" y="189699"/>
                  <a:pt x="58918" y="189699"/>
                </a:cubicBezTo>
                <a:close/>
                <a:moveTo>
                  <a:pt x="149225" y="165887"/>
                </a:moveTo>
                <a:lnTo>
                  <a:pt x="142875" y="186525"/>
                </a:lnTo>
                <a:lnTo>
                  <a:pt x="153988" y="196050"/>
                </a:lnTo>
                <a:lnTo>
                  <a:pt x="173038" y="188112"/>
                </a:lnTo>
                <a:close/>
                <a:moveTo>
                  <a:pt x="145188" y="151599"/>
                </a:moveTo>
                <a:cubicBezTo>
                  <a:pt x="145188" y="151599"/>
                  <a:pt x="145188" y="151599"/>
                  <a:pt x="187326" y="190104"/>
                </a:cubicBezTo>
                <a:cubicBezTo>
                  <a:pt x="187326" y="190104"/>
                  <a:pt x="187326" y="190104"/>
                  <a:pt x="138803" y="210640"/>
                </a:cubicBezTo>
                <a:cubicBezTo>
                  <a:pt x="136249" y="211924"/>
                  <a:pt x="133696" y="211924"/>
                  <a:pt x="131142" y="210640"/>
                </a:cubicBezTo>
                <a:cubicBezTo>
                  <a:pt x="129865" y="208073"/>
                  <a:pt x="128588" y="205506"/>
                  <a:pt x="129865" y="202939"/>
                </a:cubicBezTo>
                <a:cubicBezTo>
                  <a:pt x="129865" y="202939"/>
                  <a:pt x="129865" y="202939"/>
                  <a:pt x="145188" y="151599"/>
                </a:cubicBezTo>
                <a:close/>
                <a:moveTo>
                  <a:pt x="58982" y="146837"/>
                </a:moveTo>
                <a:cubicBezTo>
                  <a:pt x="58982" y="146837"/>
                  <a:pt x="58982" y="146837"/>
                  <a:pt x="130176" y="146837"/>
                </a:cubicBezTo>
                <a:cubicBezTo>
                  <a:pt x="130176" y="148186"/>
                  <a:pt x="130176" y="148186"/>
                  <a:pt x="130176" y="148186"/>
                </a:cubicBezTo>
                <a:lnTo>
                  <a:pt x="122409" y="173825"/>
                </a:lnTo>
                <a:cubicBezTo>
                  <a:pt x="122409" y="173825"/>
                  <a:pt x="122409" y="173825"/>
                  <a:pt x="58982" y="173825"/>
                </a:cubicBezTo>
                <a:cubicBezTo>
                  <a:pt x="51216" y="173825"/>
                  <a:pt x="46038" y="167078"/>
                  <a:pt x="46038" y="160331"/>
                </a:cubicBezTo>
                <a:cubicBezTo>
                  <a:pt x="46038" y="153584"/>
                  <a:pt x="51216" y="146837"/>
                  <a:pt x="58982" y="146837"/>
                </a:cubicBezTo>
                <a:close/>
                <a:moveTo>
                  <a:pt x="59011" y="105562"/>
                </a:moveTo>
                <a:lnTo>
                  <a:pt x="166688" y="105562"/>
                </a:lnTo>
                <a:cubicBezTo>
                  <a:pt x="166688" y="105562"/>
                  <a:pt x="166688" y="105562"/>
                  <a:pt x="144634" y="130962"/>
                </a:cubicBezTo>
                <a:cubicBezTo>
                  <a:pt x="144634" y="130962"/>
                  <a:pt x="144634" y="130962"/>
                  <a:pt x="59011" y="130962"/>
                </a:cubicBezTo>
                <a:cubicBezTo>
                  <a:pt x="51227" y="130962"/>
                  <a:pt x="46038" y="125615"/>
                  <a:pt x="46038" y="118930"/>
                </a:cubicBezTo>
                <a:cubicBezTo>
                  <a:pt x="46038" y="110909"/>
                  <a:pt x="51227" y="105562"/>
                  <a:pt x="59011" y="105562"/>
                </a:cubicBezTo>
                <a:close/>
                <a:moveTo>
                  <a:pt x="226883" y="81749"/>
                </a:moveTo>
                <a:cubicBezTo>
                  <a:pt x="225587" y="81749"/>
                  <a:pt x="224292" y="83037"/>
                  <a:pt x="224292" y="83037"/>
                </a:cubicBezTo>
                <a:cubicBezTo>
                  <a:pt x="224292" y="83037"/>
                  <a:pt x="224292" y="83037"/>
                  <a:pt x="171159" y="140996"/>
                </a:cubicBezTo>
                <a:cubicBezTo>
                  <a:pt x="169863" y="142284"/>
                  <a:pt x="169863" y="144860"/>
                  <a:pt x="172455" y="146148"/>
                </a:cubicBezTo>
                <a:cubicBezTo>
                  <a:pt x="172455" y="146148"/>
                  <a:pt x="172455" y="146148"/>
                  <a:pt x="175047" y="148724"/>
                </a:cubicBezTo>
                <a:cubicBezTo>
                  <a:pt x="175047" y="148724"/>
                  <a:pt x="176343" y="150012"/>
                  <a:pt x="177639" y="150012"/>
                </a:cubicBezTo>
                <a:cubicBezTo>
                  <a:pt x="177639" y="150012"/>
                  <a:pt x="178934" y="148724"/>
                  <a:pt x="180230" y="148724"/>
                </a:cubicBezTo>
                <a:cubicBezTo>
                  <a:pt x="180230" y="148724"/>
                  <a:pt x="180230" y="148724"/>
                  <a:pt x="232067" y="90765"/>
                </a:cubicBezTo>
                <a:cubicBezTo>
                  <a:pt x="233363" y="89477"/>
                  <a:pt x="233363" y="86901"/>
                  <a:pt x="232067" y="85613"/>
                </a:cubicBezTo>
                <a:cubicBezTo>
                  <a:pt x="232067" y="85613"/>
                  <a:pt x="232067" y="85613"/>
                  <a:pt x="229475" y="83037"/>
                </a:cubicBezTo>
                <a:cubicBezTo>
                  <a:pt x="228179" y="81749"/>
                  <a:pt x="226883" y="81749"/>
                  <a:pt x="226883" y="81749"/>
                </a:cubicBezTo>
                <a:close/>
                <a:moveTo>
                  <a:pt x="247254" y="62303"/>
                </a:moveTo>
                <a:cubicBezTo>
                  <a:pt x="244873" y="61112"/>
                  <a:pt x="243682" y="62303"/>
                  <a:pt x="242491" y="63493"/>
                </a:cubicBezTo>
                <a:cubicBezTo>
                  <a:pt x="242491" y="63493"/>
                  <a:pt x="242491" y="63493"/>
                  <a:pt x="237729" y="68256"/>
                </a:cubicBezTo>
                <a:cubicBezTo>
                  <a:pt x="237729" y="68256"/>
                  <a:pt x="236538" y="69447"/>
                  <a:pt x="236538" y="70637"/>
                </a:cubicBezTo>
                <a:cubicBezTo>
                  <a:pt x="236538" y="70637"/>
                  <a:pt x="237729" y="71828"/>
                  <a:pt x="237729" y="73019"/>
                </a:cubicBezTo>
                <a:cubicBezTo>
                  <a:pt x="237729" y="73019"/>
                  <a:pt x="237729" y="73019"/>
                  <a:pt x="240110" y="74209"/>
                </a:cubicBezTo>
                <a:cubicBezTo>
                  <a:pt x="241301" y="75400"/>
                  <a:pt x="242491" y="75400"/>
                  <a:pt x="242491" y="75400"/>
                </a:cubicBezTo>
                <a:cubicBezTo>
                  <a:pt x="243682" y="75400"/>
                  <a:pt x="243682" y="75400"/>
                  <a:pt x="244873" y="75400"/>
                </a:cubicBezTo>
                <a:cubicBezTo>
                  <a:pt x="244873" y="74209"/>
                  <a:pt x="244873" y="74209"/>
                  <a:pt x="244873" y="74209"/>
                </a:cubicBezTo>
                <a:cubicBezTo>
                  <a:pt x="244873" y="74209"/>
                  <a:pt x="244873" y="74209"/>
                  <a:pt x="249635" y="69447"/>
                </a:cubicBezTo>
                <a:cubicBezTo>
                  <a:pt x="250826" y="68256"/>
                  <a:pt x="250826" y="65875"/>
                  <a:pt x="249635" y="64684"/>
                </a:cubicBezTo>
                <a:cubicBezTo>
                  <a:pt x="249635" y="64684"/>
                  <a:pt x="249635" y="64684"/>
                  <a:pt x="247254" y="62303"/>
                </a:cubicBezTo>
                <a:close/>
                <a:moveTo>
                  <a:pt x="24647" y="48412"/>
                </a:moveTo>
                <a:cubicBezTo>
                  <a:pt x="24647" y="48412"/>
                  <a:pt x="24647" y="48412"/>
                  <a:pt x="201069" y="48412"/>
                </a:cubicBezTo>
                <a:cubicBezTo>
                  <a:pt x="206258" y="48412"/>
                  <a:pt x="210149" y="49705"/>
                  <a:pt x="214041" y="52292"/>
                </a:cubicBezTo>
                <a:cubicBezTo>
                  <a:pt x="214041" y="52292"/>
                  <a:pt x="214041" y="52292"/>
                  <a:pt x="193285" y="76863"/>
                </a:cubicBezTo>
                <a:cubicBezTo>
                  <a:pt x="189394" y="74277"/>
                  <a:pt x="185502" y="72983"/>
                  <a:pt x="181610" y="72983"/>
                </a:cubicBezTo>
                <a:cubicBezTo>
                  <a:pt x="181610" y="72983"/>
                  <a:pt x="181610" y="72983"/>
                  <a:pt x="45403" y="72983"/>
                </a:cubicBezTo>
                <a:cubicBezTo>
                  <a:pt x="33728" y="72983"/>
                  <a:pt x="24647" y="82036"/>
                  <a:pt x="24647" y="93675"/>
                </a:cubicBezTo>
                <a:cubicBezTo>
                  <a:pt x="24647" y="93675"/>
                  <a:pt x="24647" y="93675"/>
                  <a:pt x="24647" y="268262"/>
                </a:cubicBezTo>
                <a:cubicBezTo>
                  <a:pt x="24647" y="278608"/>
                  <a:pt x="33728" y="287660"/>
                  <a:pt x="45403" y="287660"/>
                </a:cubicBezTo>
                <a:cubicBezTo>
                  <a:pt x="45403" y="287660"/>
                  <a:pt x="45403" y="287660"/>
                  <a:pt x="181610" y="287660"/>
                </a:cubicBezTo>
                <a:cubicBezTo>
                  <a:pt x="193285" y="287660"/>
                  <a:pt x="202366" y="278608"/>
                  <a:pt x="202366" y="268262"/>
                </a:cubicBezTo>
                <a:cubicBezTo>
                  <a:pt x="202366" y="268262"/>
                  <a:pt x="202366" y="268262"/>
                  <a:pt x="202366" y="202307"/>
                </a:cubicBezTo>
                <a:cubicBezTo>
                  <a:pt x="202366" y="202307"/>
                  <a:pt x="202366" y="201014"/>
                  <a:pt x="203663" y="201014"/>
                </a:cubicBezTo>
                <a:cubicBezTo>
                  <a:pt x="203663" y="199720"/>
                  <a:pt x="204960" y="199720"/>
                  <a:pt x="206258" y="198427"/>
                </a:cubicBezTo>
                <a:cubicBezTo>
                  <a:pt x="206258" y="198427"/>
                  <a:pt x="206258" y="198427"/>
                  <a:pt x="227013" y="175149"/>
                </a:cubicBezTo>
                <a:cubicBezTo>
                  <a:pt x="227013" y="175149"/>
                  <a:pt x="227013" y="175149"/>
                  <a:pt x="227013" y="287660"/>
                </a:cubicBezTo>
                <a:cubicBezTo>
                  <a:pt x="227013" y="301886"/>
                  <a:pt x="215338" y="313525"/>
                  <a:pt x="201069" y="313525"/>
                </a:cubicBezTo>
                <a:cubicBezTo>
                  <a:pt x="201069" y="313525"/>
                  <a:pt x="201069" y="313525"/>
                  <a:pt x="25944" y="313525"/>
                </a:cubicBezTo>
                <a:cubicBezTo>
                  <a:pt x="11675" y="313525"/>
                  <a:pt x="0" y="301886"/>
                  <a:pt x="0" y="287660"/>
                </a:cubicBezTo>
                <a:cubicBezTo>
                  <a:pt x="0" y="287660"/>
                  <a:pt x="0" y="287660"/>
                  <a:pt x="0" y="72983"/>
                </a:cubicBezTo>
                <a:cubicBezTo>
                  <a:pt x="0" y="60051"/>
                  <a:pt x="10378" y="48412"/>
                  <a:pt x="24647" y="48412"/>
                </a:cubicBezTo>
                <a:close/>
                <a:moveTo>
                  <a:pt x="242888" y="42062"/>
                </a:moveTo>
                <a:lnTo>
                  <a:pt x="285751" y="81750"/>
                </a:lnTo>
                <a:lnTo>
                  <a:pt x="279401" y="89687"/>
                </a:lnTo>
                <a:lnTo>
                  <a:pt x="200026" y="178587"/>
                </a:lnTo>
                <a:lnTo>
                  <a:pt x="193676" y="184937"/>
                </a:lnTo>
                <a:lnTo>
                  <a:pt x="150813" y="146837"/>
                </a:lnTo>
                <a:lnTo>
                  <a:pt x="155576" y="138899"/>
                </a:lnTo>
                <a:lnTo>
                  <a:pt x="236538" y="48412"/>
                </a:lnTo>
                <a:close/>
                <a:moveTo>
                  <a:pt x="257175" y="26187"/>
                </a:moveTo>
                <a:lnTo>
                  <a:pt x="301625" y="64287"/>
                </a:lnTo>
                <a:lnTo>
                  <a:pt x="295275" y="72225"/>
                </a:lnTo>
                <a:lnTo>
                  <a:pt x="290513" y="75400"/>
                </a:lnTo>
                <a:lnTo>
                  <a:pt x="247650" y="37300"/>
                </a:lnTo>
                <a:lnTo>
                  <a:pt x="250825" y="34125"/>
                </a:lnTo>
                <a:close/>
                <a:moveTo>
                  <a:pt x="285750" y="11899"/>
                </a:moveTo>
                <a:lnTo>
                  <a:pt x="279400" y="19837"/>
                </a:lnTo>
                <a:lnTo>
                  <a:pt x="304800" y="43649"/>
                </a:lnTo>
                <a:lnTo>
                  <a:pt x="312738" y="35712"/>
                </a:lnTo>
                <a:close/>
                <a:moveTo>
                  <a:pt x="285265" y="516"/>
                </a:moveTo>
                <a:cubicBezTo>
                  <a:pt x="289152" y="-801"/>
                  <a:pt x="291744" y="516"/>
                  <a:pt x="294336" y="3151"/>
                </a:cubicBezTo>
                <a:cubicBezTo>
                  <a:pt x="294336" y="3151"/>
                  <a:pt x="294336" y="3151"/>
                  <a:pt x="318958" y="25545"/>
                </a:cubicBezTo>
                <a:cubicBezTo>
                  <a:pt x="324142" y="30814"/>
                  <a:pt x="325438" y="38718"/>
                  <a:pt x="320254" y="43987"/>
                </a:cubicBezTo>
                <a:cubicBezTo>
                  <a:pt x="320254" y="43987"/>
                  <a:pt x="320254" y="43987"/>
                  <a:pt x="305999" y="61112"/>
                </a:cubicBezTo>
                <a:cubicBezTo>
                  <a:pt x="305999" y="61112"/>
                  <a:pt x="305999" y="61112"/>
                  <a:pt x="261938" y="20276"/>
                </a:cubicBezTo>
                <a:cubicBezTo>
                  <a:pt x="261938" y="20276"/>
                  <a:pt x="261938" y="20276"/>
                  <a:pt x="276193" y="4468"/>
                </a:cubicBezTo>
                <a:cubicBezTo>
                  <a:pt x="278785" y="1834"/>
                  <a:pt x="281377" y="516"/>
                  <a:pt x="285265" y="51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5383079" y="2922424"/>
            <a:ext cx="144142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8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187AC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04</a:t>
            </a:r>
            <a:endParaRPr kumimoji="0" lang="zh-CN" altLang="en-US" sz="8800" b="1" i="0" u="none" strike="noStrike" kern="1200" cap="none" spc="0" normalizeH="0" baseline="0" noProof="0" dirty="0">
              <a:ln>
                <a:noFill/>
              </a:ln>
              <a:solidFill>
                <a:srgbClr val="0187AC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6824499" y="3200844"/>
            <a:ext cx="335746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系统总体设计及功能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73772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704193" y="674470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 smtClean="0">
                <a:solidFill>
                  <a:schemeClr val="accent2"/>
                </a:solidFill>
              </a:rPr>
              <a:t>推荐系统架构</a:t>
            </a:r>
            <a:endParaRPr lang="zh-CN" altLang="en-US" sz="2800" b="1" dirty="0">
              <a:solidFill>
                <a:schemeClr val="accent2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4761" y="2087214"/>
            <a:ext cx="8576057" cy="47707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>
          <a:xfrm>
            <a:off x="704192" y="1197690"/>
            <a:ext cx="9576625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dirty="0" smtClean="0"/>
              <a:t>使用</a:t>
            </a:r>
            <a:r>
              <a:rPr lang="en-US" altLang="zh-CN" dirty="0" err="1" smtClean="0"/>
              <a:t>Django</a:t>
            </a:r>
            <a:r>
              <a:rPr lang="zh-CN" altLang="en-US" dirty="0" smtClean="0"/>
              <a:t>框架构建的推荐系统由</a:t>
            </a:r>
            <a:r>
              <a:rPr lang="zh-CN" altLang="en-US" dirty="0"/>
              <a:t>六</a:t>
            </a:r>
            <a:r>
              <a:rPr lang="zh-CN" altLang="zh-CN" dirty="0" smtClean="0"/>
              <a:t>个</a:t>
            </a:r>
            <a:r>
              <a:rPr lang="zh-CN" altLang="zh-CN" dirty="0"/>
              <a:t>重要的</a:t>
            </a:r>
            <a:r>
              <a:rPr lang="zh-CN" altLang="zh-CN" dirty="0" smtClean="0"/>
              <a:t>部分</a:t>
            </a:r>
            <a:r>
              <a:rPr lang="zh-CN" altLang="en-US" dirty="0"/>
              <a:t>组成</a:t>
            </a:r>
            <a:r>
              <a:rPr lang="zh-CN" altLang="zh-CN" dirty="0" smtClean="0"/>
              <a:t>：</a:t>
            </a:r>
            <a:r>
              <a:rPr lang="zh-CN" altLang="zh-CN" dirty="0"/>
              <a:t>模型（</a:t>
            </a:r>
            <a:r>
              <a:rPr lang="en-US" altLang="zh-CN" dirty="0"/>
              <a:t>Model</a:t>
            </a:r>
            <a:r>
              <a:rPr lang="zh-CN" altLang="zh-CN" dirty="0"/>
              <a:t>）、模板</a:t>
            </a:r>
            <a:r>
              <a:rPr lang="en-US" altLang="zh-CN" dirty="0"/>
              <a:t>(Template)</a:t>
            </a:r>
            <a:r>
              <a:rPr lang="zh-CN" altLang="zh-CN" dirty="0"/>
              <a:t>、视图（</a:t>
            </a:r>
            <a:r>
              <a:rPr lang="en-US" altLang="zh-CN" dirty="0"/>
              <a:t>Views</a:t>
            </a:r>
            <a:r>
              <a:rPr lang="zh-CN" altLang="zh-CN" dirty="0" smtClean="0"/>
              <a:t>）</a:t>
            </a:r>
            <a:r>
              <a:rPr lang="zh-CN" altLang="en-US" dirty="0" smtClean="0"/>
              <a:t>、</a:t>
            </a:r>
            <a:r>
              <a:rPr lang="zh-CN" altLang="zh-CN" dirty="0" smtClean="0"/>
              <a:t>控制器</a:t>
            </a:r>
            <a:r>
              <a:rPr lang="zh-CN" altLang="zh-CN" dirty="0"/>
              <a:t>（</a:t>
            </a:r>
            <a:r>
              <a:rPr lang="en-US" altLang="zh-CN" dirty="0"/>
              <a:t>Controller</a:t>
            </a:r>
            <a:r>
              <a:rPr lang="zh-CN" altLang="zh-CN" dirty="0" smtClean="0"/>
              <a:t>）</a:t>
            </a:r>
            <a:r>
              <a:rPr lang="zh-CN" altLang="en-US" dirty="0" smtClean="0"/>
              <a:t>、推荐模块和数据库</a:t>
            </a:r>
            <a:r>
              <a:rPr lang="zh-CN" altLang="zh-CN" dirty="0" smtClean="0"/>
              <a:t>。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34221976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735725" y="753297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 smtClean="0">
                <a:solidFill>
                  <a:schemeClr val="accent2"/>
                </a:solidFill>
              </a:rPr>
              <a:t>数据库设计</a:t>
            </a:r>
            <a:endParaRPr lang="zh-CN" altLang="en-US" sz="2800" b="1" dirty="0">
              <a:solidFill>
                <a:schemeClr val="accent2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735725" y="1470713"/>
            <a:ext cx="10331669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zh-CN" dirty="0"/>
              <a:t>数据库中主要包含五个表来存储推荐系统所需的相关信息：用户表、电影表、评论表、交互记录表和管理员表。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3657" y="2227843"/>
            <a:ext cx="6432332" cy="43281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456551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占位符 14"/>
          <p:cNvPicPr>
            <a:picLocks noGrp="1" noChangeAspect="1"/>
          </p:cNvPicPr>
          <p:nvPr>
            <p:ph type="pic" sz="quarter" idx="10"/>
          </p:nvPr>
        </p:nvPicPr>
        <p:blipFill>
          <a:blip r:embed="rId3" cstate="screen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2" name="矩形 1"/>
          <p:cNvSpPr/>
          <p:nvPr/>
        </p:nvSpPr>
        <p:spPr>
          <a:xfrm>
            <a:off x="695325" y="781050"/>
            <a:ext cx="7191374" cy="5295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7886700" y="781050"/>
            <a:ext cx="3609975" cy="5295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1433848" y="1295728"/>
            <a:ext cx="37753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 smtClean="0">
                <a:solidFill>
                  <a:schemeClr val="accent2"/>
                </a:solidFill>
              </a:rPr>
              <a:t>推荐网站所提供的功能</a:t>
            </a:r>
            <a:endParaRPr lang="zh-CN" altLang="en-US" sz="2800" b="1" dirty="0">
              <a:solidFill>
                <a:schemeClr val="accent2"/>
              </a:solidFill>
            </a:endParaRPr>
          </a:p>
        </p:txBody>
      </p:sp>
      <p:sp>
        <p:nvSpPr>
          <p:cNvPr id="19" name="statistics-on-laptop_82095"/>
          <p:cNvSpPr>
            <a:spLocks noChangeAspect="1"/>
          </p:cNvSpPr>
          <p:nvPr/>
        </p:nvSpPr>
        <p:spPr bwMode="auto">
          <a:xfrm>
            <a:off x="9063717" y="2496351"/>
            <a:ext cx="1255940" cy="1930088"/>
          </a:xfrm>
          <a:custGeom>
            <a:avLst/>
            <a:gdLst>
              <a:gd name="connsiteX0" fmla="*/ 66675 w 215900"/>
              <a:gd name="connsiteY0" fmla="*/ 115887 h 331788"/>
              <a:gd name="connsiteX1" fmla="*/ 149225 w 215900"/>
              <a:gd name="connsiteY1" fmla="*/ 115887 h 331788"/>
              <a:gd name="connsiteX2" fmla="*/ 149225 w 215900"/>
              <a:gd name="connsiteY2" fmla="*/ 250859 h 331788"/>
              <a:gd name="connsiteX3" fmla="*/ 107950 w 215900"/>
              <a:gd name="connsiteY3" fmla="*/ 293687 h 331788"/>
              <a:gd name="connsiteX4" fmla="*/ 66675 w 215900"/>
              <a:gd name="connsiteY4" fmla="*/ 250859 h 331788"/>
              <a:gd name="connsiteX5" fmla="*/ 66675 w 215900"/>
              <a:gd name="connsiteY5" fmla="*/ 115887 h 331788"/>
              <a:gd name="connsiteX6" fmla="*/ 20637 w 215900"/>
              <a:gd name="connsiteY6" fmla="*/ 20637 h 331788"/>
              <a:gd name="connsiteX7" fmla="*/ 20637 w 215900"/>
              <a:gd name="connsiteY7" fmla="*/ 33606 h 331788"/>
              <a:gd name="connsiteX8" fmla="*/ 48003 w 215900"/>
              <a:gd name="connsiteY8" fmla="*/ 33606 h 331788"/>
              <a:gd name="connsiteX9" fmla="*/ 48003 w 215900"/>
              <a:gd name="connsiteY9" fmla="*/ 251491 h 331788"/>
              <a:gd name="connsiteX10" fmla="*/ 107950 w 215900"/>
              <a:gd name="connsiteY10" fmla="*/ 311150 h 331788"/>
              <a:gd name="connsiteX11" fmla="*/ 167896 w 215900"/>
              <a:gd name="connsiteY11" fmla="*/ 251491 h 331788"/>
              <a:gd name="connsiteX12" fmla="*/ 167896 w 215900"/>
              <a:gd name="connsiteY12" fmla="*/ 33606 h 331788"/>
              <a:gd name="connsiteX13" fmla="*/ 195262 w 215900"/>
              <a:gd name="connsiteY13" fmla="*/ 33606 h 331788"/>
              <a:gd name="connsiteX14" fmla="*/ 195262 w 215900"/>
              <a:gd name="connsiteY14" fmla="*/ 20637 h 331788"/>
              <a:gd name="connsiteX15" fmla="*/ 20637 w 215900"/>
              <a:gd name="connsiteY15" fmla="*/ 20637 h 331788"/>
              <a:gd name="connsiteX16" fmla="*/ 0 w 215900"/>
              <a:gd name="connsiteY16" fmla="*/ 0 h 331788"/>
              <a:gd name="connsiteX17" fmla="*/ 215900 w 215900"/>
              <a:gd name="connsiteY17" fmla="*/ 0 h 331788"/>
              <a:gd name="connsiteX18" fmla="*/ 215900 w 215900"/>
              <a:gd name="connsiteY18" fmla="*/ 54434 h 331788"/>
              <a:gd name="connsiteX19" fmla="*/ 188588 w 215900"/>
              <a:gd name="connsiteY19" fmla="*/ 54434 h 331788"/>
              <a:gd name="connsiteX20" fmla="*/ 188588 w 215900"/>
              <a:gd name="connsiteY20" fmla="*/ 251433 h 331788"/>
              <a:gd name="connsiteX21" fmla="*/ 107950 w 215900"/>
              <a:gd name="connsiteY21" fmla="*/ 331788 h 331788"/>
              <a:gd name="connsiteX22" fmla="*/ 27312 w 215900"/>
              <a:gd name="connsiteY22" fmla="*/ 251433 h 331788"/>
              <a:gd name="connsiteX23" fmla="*/ 27312 w 215900"/>
              <a:gd name="connsiteY23" fmla="*/ 54434 h 331788"/>
              <a:gd name="connsiteX24" fmla="*/ 0 w 215900"/>
              <a:gd name="connsiteY24" fmla="*/ 54434 h 331788"/>
              <a:gd name="connsiteX25" fmla="*/ 0 w 215900"/>
              <a:gd name="connsiteY25" fmla="*/ 0 h 331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215900" h="331788">
                <a:moveTo>
                  <a:pt x="66675" y="115887"/>
                </a:moveTo>
                <a:cubicBezTo>
                  <a:pt x="66675" y="115887"/>
                  <a:pt x="66675" y="115887"/>
                  <a:pt x="149225" y="115887"/>
                </a:cubicBezTo>
                <a:cubicBezTo>
                  <a:pt x="149225" y="115887"/>
                  <a:pt x="149225" y="115887"/>
                  <a:pt x="149225" y="250859"/>
                </a:cubicBezTo>
                <a:cubicBezTo>
                  <a:pt x="149225" y="274220"/>
                  <a:pt x="131167" y="293687"/>
                  <a:pt x="107950" y="293687"/>
                </a:cubicBezTo>
                <a:cubicBezTo>
                  <a:pt x="84733" y="293687"/>
                  <a:pt x="66675" y="274220"/>
                  <a:pt x="66675" y="250859"/>
                </a:cubicBezTo>
                <a:cubicBezTo>
                  <a:pt x="66675" y="250859"/>
                  <a:pt x="66675" y="250859"/>
                  <a:pt x="66675" y="115887"/>
                </a:cubicBezTo>
                <a:close/>
                <a:moveTo>
                  <a:pt x="20637" y="20637"/>
                </a:moveTo>
                <a:cubicBezTo>
                  <a:pt x="20637" y="20637"/>
                  <a:pt x="20637" y="20637"/>
                  <a:pt x="20637" y="33606"/>
                </a:cubicBezTo>
                <a:cubicBezTo>
                  <a:pt x="20637" y="33606"/>
                  <a:pt x="20637" y="33606"/>
                  <a:pt x="48003" y="33606"/>
                </a:cubicBezTo>
                <a:cubicBezTo>
                  <a:pt x="48003" y="33606"/>
                  <a:pt x="48003" y="33606"/>
                  <a:pt x="48003" y="251491"/>
                </a:cubicBezTo>
                <a:cubicBezTo>
                  <a:pt x="48003" y="283914"/>
                  <a:pt x="75370" y="311150"/>
                  <a:pt x="107950" y="311150"/>
                </a:cubicBezTo>
                <a:cubicBezTo>
                  <a:pt x="140529" y="311150"/>
                  <a:pt x="167896" y="283914"/>
                  <a:pt x="167896" y="251491"/>
                </a:cubicBezTo>
                <a:cubicBezTo>
                  <a:pt x="167896" y="251491"/>
                  <a:pt x="167896" y="251491"/>
                  <a:pt x="167896" y="33606"/>
                </a:cubicBezTo>
                <a:cubicBezTo>
                  <a:pt x="167896" y="33606"/>
                  <a:pt x="167896" y="33606"/>
                  <a:pt x="195262" y="33606"/>
                </a:cubicBezTo>
                <a:cubicBezTo>
                  <a:pt x="195262" y="33606"/>
                  <a:pt x="195262" y="33606"/>
                  <a:pt x="195262" y="20637"/>
                </a:cubicBezTo>
                <a:cubicBezTo>
                  <a:pt x="195262" y="20637"/>
                  <a:pt x="195262" y="20637"/>
                  <a:pt x="20637" y="20637"/>
                </a:cubicBezTo>
                <a:close/>
                <a:moveTo>
                  <a:pt x="0" y="0"/>
                </a:moveTo>
                <a:lnTo>
                  <a:pt x="215900" y="0"/>
                </a:lnTo>
                <a:cubicBezTo>
                  <a:pt x="215900" y="0"/>
                  <a:pt x="215900" y="0"/>
                  <a:pt x="215900" y="54434"/>
                </a:cubicBezTo>
                <a:cubicBezTo>
                  <a:pt x="215900" y="54434"/>
                  <a:pt x="215900" y="54434"/>
                  <a:pt x="188588" y="54434"/>
                </a:cubicBezTo>
                <a:cubicBezTo>
                  <a:pt x="188588" y="54434"/>
                  <a:pt x="188588" y="54434"/>
                  <a:pt x="188588" y="251433"/>
                </a:cubicBezTo>
                <a:cubicBezTo>
                  <a:pt x="188588" y="295499"/>
                  <a:pt x="152171" y="331788"/>
                  <a:pt x="107950" y="331788"/>
                </a:cubicBezTo>
                <a:cubicBezTo>
                  <a:pt x="63729" y="331788"/>
                  <a:pt x="27312" y="295499"/>
                  <a:pt x="27312" y="251433"/>
                </a:cubicBezTo>
                <a:cubicBezTo>
                  <a:pt x="27312" y="251433"/>
                  <a:pt x="27312" y="251433"/>
                  <a:pt x="27312" y="54434"/>
                </a:cubicBezTo>
                <a:cubicBezTo>
                  <a:pt x="27312" y="54434"/>
                  <a:pt x="27312" y="54434"/>
                  <a:pt x="0" y="54434"/>
                </a:cubicBezTo>
                <a:cubicBezTo>
                  <a:pt x="0" y="54434"/>
                  <a:pt x="0" y="54434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3849" y="2004849"/>
            <a:ext cx="5394325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7700" y="3534487"/>
            <a:ext cx="5273675" cy="230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5814272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  <p:bldP spid="8" grpId="0"/>
      <p:bldP spid="1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占位符 14"/>
          <p:cNvPicPr>
            <a:picLocks noGrp="1" noChangeAspect="1"/>
          </p:cNvPicPr>
          <p:nvPr>
            <p:ph type="pic" sz="quarter" idx="10"/>
          </p:nvPr>
        </p:nvPicPr>
        <p:blipFill>
          <a:blip r:embed="rId3" cstate="screen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2" name="矩形 1"/>
          <p:cNvSpPr/>
          <p:nvPr/>
        </p:nvSpPr>
        <p:spPr>
          <a:xfrm>
            <a:off x="695325" y="781050"/>
            <a:ext cx="7191374" cy="5295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7886700" y="781050"/>
            <a:ext cx="3609975" cy="5295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1205895" y="1099832"/>
            <a:ext cx="2698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 smtClean="0">
                <a:solidFill>
                  <a:schemeClr val="accent2"/>
                </a:solidFill>
              </a:rPr>
              <a:t>评论功能流程图</a:t>
            </a:r>
            <a:endParaRPr lang="zh-CN" altLang="en-US" sz="2800" b="1" dirty="0">
              <a:solidFill>
                <a:schemeClr val="accent2"/>
              </a:solidFill>
            </a:endParaRPr>
          </a:p>
        </p:txBody>
      </p:sp>
      <p:sp>
        <p:nvSpPr>
          <p:cNvPr id="19" name="statistics-on-laptop_82095"/>
          <p:cNvSpPr>
            <a:spLocks noChangeAspect="1"/>
          </p:cNvSpPr>
          <p:nvPr/>
        </p:nvSpPr>
        <p:spPr bwMode="auto">
          <a:xfrm>
            <a:off x="9063717" y="2496351"/>
            <a:ext cx="1255940" cy="1930088"/>
          </a:xfrm>
          <a:custGeom>
            <a:avLst/>
            <a:gdLst>
              <a:gd name="connsiteX0" fmla="*/ 66675 w 215900"/>
              <a:gd name="connsiteY0" fmla="*/ 115887 h 331788"/>
              <a:gd name="connsiteX1" fmla="*/ 149225 w 215900"/>
              <a:gd name="connsiteY1" fmla="*/ 115887 h 331788"/>
              <a:gd name="connsiteX2" fmla="*/ 149225 w 215900"/>
              <a:gd name="connsiteY2" fmla="*/ 250859 h 331788"/>
              <a:gd name="connsiteX3" fmla="*/ 107950 w 215900"/>
              <a:gd name="connsiteY3" fmla="*/ 293687 h 331788"/>
              <a:gd name="connsiteX4" fmla="*/ 66675 w 215900"/>
              <a:gd name="connsiteY4" fmla="*/ 250859 h 331788"/>
              <a:gd name="connsiteX5" fmla="*/ 66675 w 215900"/>
              <a:gd name="connsiteY5" fmla="*/ 115887 h 331788"/>
              <a:gd name="connsiteX6" fmla="*/ 20637 w 215900"/>
              <a:gd name="connsiteY6" fmla="*/ 20637 h 331788"/>
              <a:gd name="connsiteX7" fmla="*/ 20637 w 215900"/>
              <a:gd name="connsiteY7" fmla="*/ 33606 h 331788"/>
              <a:gd name="connsiteX8" fmla="*/ 48003 w 215900"/>
              <a:gd name="connsiteY8" fmla="*/ 33606 h 331788"/>
              <a:gd name="connsiteX9" fmla="*/ 48003 w 215900"/>
              <a:gd name="connsiteY9" fmla="*/ 251491 h 331788"/>
              <a:gd name="connsiteX10" fmla="*/ 107950 w 215900"/>
              <a:gd name="connsiteY10" fmla="*/ 311150 h 331788"/>
              <a:gd name="connsiteX11" fmla="*/ 167896 w 215900"/>
              <a:gd name="connsiteY11" fmla="*/ 251491 h 331788"/>
              <a:gd name="connsiteX12" fmla="*/ 167896 w 215900"/>
              <a:gd name="connsiteY12" fmla="*/ 33606 h 331788"/>
              <a:gd name="connsiteX13" fmla="*/ 195262 w 215900"/>
              <a:gd name="connsiteY13" fmla="*/ 33606 h 331788"/>
              <a:gd name="connsiteX14" fmla="*/ 195262 w 215900"/>
              <a:gd name="connsiteY14" fmla="*/ 20637 h 331788"/>
              <a:gd name="connsiteX15" fmla="*/ 20637 w 215900"/>
              <a:gd name="connsiteY15" fmla="*/ 20637 h 331788"/>
              <a:gd name="connsiteX16" fmla="*/ 0 w 215900"/>
              <a:gd name="connsiteY16" fmla="*/ 0 h 331788"/>
              <a:gd name="connsiteX17" fmla="*/ 215900 w 215900"/>
              <a:gd name="connsiteY17" fmla="*/ 0 h 331788"/>
              <a:gd name="connsiteX18" fmla="*/ 215900 w 215900"/>
              <a:gd name="connsiteY18" fmla="*/ 54434 h 331788"/>
              <a:gd name="connsiteX19" fmla="*/ 188588 w 215900"/>
              <a:gd name="connsiteY19" fmla="*/ 54434 h 331788"/>
              <a:gd name="connsiteX20" fmla="*/ 188588 w 215900"/>
              <a:gd name="connsiteY20" fmla="*/ 251433 h 331788"/>
              <a:gd name="connsiteX21" fmla="*/ 107950 w 215900"/>
              <a:gd name="connsiteY21" fmla="*/ 331788 h 331788"/>
              <a:gd name="connsiteX22" fmla="*/ 27312 w 215900"/>
              <a:gd name="connsiteY22" fmla="*/ 251433 h 331788"/>
              <a:gd name="connsiteX23" fmla="*/ 27312 w 215900"/>
              <a:gd name="connsiteY23" fmla="*/ 54434 h 331788"/>
              <a:gd name="connsiteX24" fmla="*/ 0 w 215900"/>
              <a:gd name="connsiteY24" fmla="*/ 54434 h 331788"/>
              <a:gd name="connsiteX25" fmla="*/ 0 w 215900"/>
              <a:gd name="connsiteY25" fmla="*/ 0 h 331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215900" h="331788">
                <a:moveTo>
                  <a:pt x="66675" y="115887"/>
                </a:moveTo>
                <a:cubicBezTo>
                  <a:pt x="66675" y="115887"/>
                  <a:pt x="66675" y="115887"/>
                  <a:pt x="149225" y="115887"/>
                </a:cubicBezTo>
                <a:cubicBezTo>
                  <a:pt x="149225" y="115887"/>
                  <a:pt x="149225" y="115887"/>
                  <a:pt x="149225" y="250859"/>
                </a:cubicBezTo>
                <a:cubicBezTo>
                  <a:pt x="149225" y="274220"/>
                  <a:pt x="131167" y="293687"/>
                  <a:pt x="107950" y="293687"/>
                </a:cubicBezTo>
                <a:cubicBezTo>
                  <a:pt x="84733" y="293687"/>
                  <a:pt x="66675" y="274220"/>
                  <a:pt x="66675" y="250859"/>
                </a:cubicBezTo>
                <a:cubicBezTo>
                  <a:pt x="66675" y="250859"/>
                  <a:pt x="66675" y="250859"/>
                  <a:pt x="66675" y="115887"/>
                </a:cubicBezTo>
                <a:close/>
                <a:moveTo>
                  <a:pt x="20637" y="20637"/>
                </a:moveTo>
                <a:cubicBezTo>
                  <a:pt x="20637" y="20637"/>
                  <a:pt x="20637" y="20637"/>
                  <a:pt x="20637" y="33606"/>
                </a:cubicBezTo>
                <a:cubicBezTo>
                  <a:pt x="20637" y="33606"/>
                  <a:pt x="20637" y="33606"/>
                  <a:pt x="48003" y="33606"/>
                </a:cubicBezTo>
                <a:cubicBezTo>
                  <a:pt x="48003" y="33606"/>
                  <a:pt x="48003" y="33606"/>
                  <a:pt x="48003" y="251491"/>
                </a:cubicBezTo>
                <a:cubicBezTo>
                  <a:pt x="48003" y="283914"/>
                  <a:pt x="75370" y="311150"/>
                  <a:pt x="107950" y="311150"/>
                </a:cubicBezTo>
                <a:cubicBezTo>
                  <a:pt x="140529" y="311150"/>
                  <a:pt x="167896" y="283914"/>
                  <a:pt x="167896" y="251491"/>
                </a:cubicBezTo>
                <a:cubicBezTo>
                  <a:pt x="167896" y="251491"/>
                  <a:pt x="167896" y="251491"/>
                  <a:pt x="167896" y="33606"/>
                </a:cubicBezTo>
                <a:cubicBezTo>
                  <a:pt x="167896" y="33606"/>
                  <a:pt x="167896" y="33606"/>
                  <a:pt x="195262" y="33606"/>
                </a:cubicBezTo>
                <a:cubicBezTo>
                  <a:pt x="195262" y="33606"/>
                  <a:pt x="195262" y="33606"/>
                  <a:pt x="195262" y="20637"/>
                </a:cubicBezTo>
                <a:cubicBezTo>
                  <a:pt x="195262" y="20637"/>
                  <a:pt x="195262" y="20637"/>
                  <a:pt x="20637" y="20637"/>
                </a:cubicBezTo>
                <a:close/>
                <a:moveTo>
                  <a:pt x="0" y="0"/>
                </a:moveTo>
                <a:lnTo>
                  <a:pt x="215900" y="0"/>
                </a:lnTo>
                <a:cubicBezTo>
                  <a:pt x="215900" y="0"/>
                  <a:pt x="215900" y="0"/>
                  <a:pt x="215900" y="54434"/>
                </a:cubicBezTo>
                <a:cubicBezTo>
                  <a:pt x="215900" y="54434"/>
                  <a:pt x="215900" y="54434"/>
                  <a:pt x="188588" y="54434"/>
                </a:cubicBezTo>
                <a:cubicBezTo>
                  <a:pt x="188588" y="54434"/>
                  <a:pt x="188588" y="54434"/>
                  <a:pt x="188588" y="251433"/>
                </a:cubicBezTo>
                <a:cubicBezTo>
                  <a:pt x="188588" y="295499"/>
                  <a:pt x="152171" y="331788"/>
                  <a:pt x="107950" y="331788"/>
                </a:cubicBezTo>
                <a:cubicBezTo>
                  <a:pt x="63729" y="331788"/>
                  <a:pt x="27312" y="295499"/>
                  <a:pt x="27312" y="251433"/>
                </a:cubicBezTo>
                <a:cubicBezTo>
                  <a:pt x="27312" y="251433"/>
                  <a:pt x="27312" y="251433"/>
                  <a:pt x="27312" y="54434"/>
                </a:cubicBezTo>
                <a:cubicBezTo>
                  <a:pt x="27312" y="54434"/>
                  <a:pt x="27312" y="54434"/>
                  <a:pt x="0" y="54434"/>
                </a:cubicBezTo>
                <a:cubicBezTo>
                  <a:pt x="0" y="54434"/>
                  <a:pt x="0" y="54434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0701" y="1623052"/>
            <a:ext cx="4460621" cy="4453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2366592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  <p:bldP spid="8" grpId="0"/>
      <p:bldP spid="1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占位符 14"/>
          <p:cNvPicPr>
            <a:picLocks noGrp="1" noChangeAspect="1"/>
          </p:cNvPicPr>
          <p:nvPr>
            <p:ph type="pic" sz="quarter" idx="10"/>
          </p:nvPr>
        </p:nvPicPr>
        <p:blipFill>
          <a:blip r:embed="rId3" cstate="screen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2" name="矩形 1"/>
          <p:cNvSpPr/>
          <p:nvPr/>
        </p:nvSpPr>
        <p:spPr>
          <a:xfrm>
            <a:off x="695325" y="781050"/>
            <a:ext cx="7191374" cy="5295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7886700" y="781050"/>
            <a:ext cx="3609975" cy="5295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1465379" y="1116503"/>
            <a:ext cx="3416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 smtClean="0">
                <a:solidFill>
                  <a:schemeClr val="accent2"/>
                </a:solidFill>
              </a:rPr>
              <a:t>管理中心与用户中心</a:t>
            </a:r>
            <a:endParaRPr lang="zh-CN" altLang="en-US" sz="2800" b="1" dirty="0">
              <a:solidFill>
                <a:schemeClr val="accent2"/>
              </a:solidFill>
            </a:endParaRPr>
          </a:p>
        </p:txBody>
      </p:sp>
      <p:sp>
        <p:nvSpPr>
          <p:cNvPr id="19" name="statistics-on-laptop_82095"/>
          <p:cNvSpPr>
            <a:spLocks noChangeAspect="1"/>
          </p:cNvSpPr>
          <p:nvPr/>
        </p:nvSpPr>
        <p:spPr bwMode="auto">
          <a:xfrm>
            <a:off x="9063717" y="2496351"/>
            <a:ext cx="1255940" cy="1930088"/>
          </a:xfrm>
          <a:custGeom>
            <a:avLst/>
            <a:gdLst>
              <a:gd name="connsiteX0" fmla="*/ 66675 w 215900"/>
              <a:gd name="connsiteY0" fmla="*/ 115887 h 331788"/>
              <a:gd name="connsiteX1" fmla="*/ 149225 w 215900"/>
              <a:gd name="connsiteY1" fmla="*/ 115887 h 331788"/>
              <a:gd name="connsiteX2" fmla="*/ 149225 w 215900"/>
              <a:gd name="connsiteY2" fmla="*/ 250859 h 331788"/>
              <a:gd name="connsiteX3" fmla="*/ 107950 w 215900"/>
              <a:gd name="connsiteY3" fmla="*/ 293687 h 331788"/>
              <a:gd name="connsiteX4" fmla="*/ 66675 w 215900"/>
              <a:gd name="connsiteY4" fmla="*/ 250859 h 331788"/>
              <a:gd name="connsiteX5" fmla="*/ 66675 w 215900"/>
              <a:gd name="connsiteY5" fmla="*/ 115887 h 331788"/>
              <a:gd name="connsiteX6" fmla="*/ 20637 w 215900"/>
              <a:gd name="connsiteY6" fmla="*/ 20637 h 331788"/>
              <a:gd name="connsiteX7" fmla="*/ 20637 w 215900"/>
              <a:gd name="connsiteY7" fmla="*/ 33606 h 331788"/>
              <a:gd name="connsiteX8" fmla="*/ 48003 w 215900"/>
              <a:gd name="connsiteY8" fmla="*/ 33606 h 331788"/>
              <a:gd name="connsiteX9" fmla="*/ 48003 w 215900"/>
              <a:gd name="connsiteY9" fmla="*/ 251491 h 331788"/>
              <a:gd name="connsiteX10" fmla="*/ 107950 w 215900"/>
              <a:gd name="connsiteY10" fmla="*/ 311150 h 331788"/>
              <a:gd name="connsiteX11" fmla="*/ 167896 w 215900"/>
              <a:gd name="connsiteY11" fmla="*/ 251491 h 331788"/>
              <a:gd name="connsiteX12" fmla="*/ 167896 w 215900"/>
              <a:gd name="connsiteY12" fmla="*/ 33606 h 331788"/>
              <a:gd name="connsiteX13" fmla="*/ 195262 w 215900"/>
              <a:gd name="connsiteY13" fmla="*/ 33606 h 331788"/>
              <a:gd name="connsiteX14" fmla="*/ 195262 w 215900"/>
              <a:gd name="connsiteY14" fmla="*/ 20637 h 331788"/>
              <a:gd name="connsiteX15" fmla="*/ 20637 w 215900"/>
              <a:gd name="connsiteY15" fmla="*/ 20637 h 331788"/>
              <a:gd name="connsiteX16" fmla="*/ 0 w 215900"/>
              <a:gd name="connsiteY16" fmla="*/ 0 h 331788"/>
              <a:gd name="connsiteX17" fmla="*/ 215900 w 215900"/>
              <a:gd name="connsiteY17" fmla="*/ 0 h 331788"/>
              <a:gd name="connsiteX18" fmla="*/ 215900 w 215900"/>
              <a:gd name="connsiteY18" fmla="*/ 54434 h 331788"/>
              <a:gd name="connsiteX19" fmla="*/ 188588 w 215900"/>
              <a:gd name="connsiteY19" fmla="*/ 54434 h 331788"/>
              <a:gd name="connsiteX20" fmla="*/ 188588 w 215900"/>
              <a:gd name="connsiteY20" fmla="*/ 251433 h 331788"/>
              <a:gd name="connsiteX21" fmla="*/ 107950 w 215900"/>
              <a:gd name="connsiteY21" fmla="*/ 331788 h 331788"/>
              <a:gd name="connsiteX22" fmla="*/ 27312 w 215900"/>
              <a:gd name="connsiteY22" fmla="*/ 251433 h 331788"/>
              <a:gd name="connsiteX23" fmla="*/ 27312 w 215900"/>
              <a:gd name="connsiteY23" fmla="*/ 54434 h 331788"/>
              <a:gd name="connsiteX24" fmla="*/ 0 w 215900"/>
              <a:gd name="connsiteY24" fmla="*/ 54434 h 331788"/>
              <a:gd name="connsiteX25" fmla="*/ 0 w 215900"/>
              <a:gd name="connsiteY25" fmla="*/ 0 h 331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215900" h="331788">
                <a:moveTo>
                  <a:pt x="66675" y="115887"/>
                </a:moveTo>
                <a:cubicBezTo>
                  <a:pt x="66675" y="115887"/>
                  <a:pt x="66675" y="115887"/>
                  <a:pt x="149225" y="115887"/>
                </a:cubicBezTo>
                <a:cubicBezTo>
                  <a:pt x="149225" y="115887"/>
                  <a:pt x="149225" y="115887"/>
                  <a:pt x="149225" y="250859"/>
                </a:cubicBezTo>
                <a:cubicBezTo>
                  <a:pt x="149225" y="274220"/>
                  <a:pt x="131167" y="293687"/>
                  <a:pt x="107950" y="293687"/>
                </a:cubicBezTo>
                <a:cubicBezTo>
                  <a:pt x="84733" y="293687"/>
                  <a:pt x="66675" y="274220"/>
                  <a:pt x="66675" y="250859"/>
                </a:cubicBezTo>
                <a:cubicBezTo>
                  <a:pt x="66675" y="250859"/>
                  <a:pt x="66675" y="250859"/>
                  <a:pt x="66675" y="115887"/>
                </a:cubicBezTo>
                <a:close/>
                <a:moveTo>
                  <a:pt x="20637" y="20637"/>
                </a:moveTo>
                <a:cubicBezTo>
                  <a:pt x="20637" y="20637"/>
                  <a:pt x="20637" y="20637"/>
                  <a:pt x="20637" y="33606"/>
                </a:cubicBezTo>
                <a:cubicBezTo>
                  <a:pt x="20637" y="33606"/>
                  <a:pt x="20637" y="33606"/>
                  <a:pt x="48003" y="33606"/>
                </a:cubicBezTo>
                <a:cubicBezTo>
                  <a:pt x="48003" y="33606"/>
                  <a:pt x="48003" y="33606"/>
                  <a:pt x="48003" y="251491"/>
                </a:cubicBezTo>
                <a:cubicBezTo>
                  <a:pt x="48003" y="283914"/>
                  <a:pt x="75370" y="311150"/>
                  <a:pt x="107950" y="311150"/>
                </a:cubicBezTo>
                <a:cubicBezTo>
                  <a:pt x="140529" y="311150"/>
                  <a:pt x="167896" y="283914"/>
                  <a:pt x="167896" y="251491"/>
                </a:cubicBezTo>
                <a:cubicBezTo>
                  <a:pt x="167896" y="251491"/>
                  <a:pt x="167896" y="251491"/>
                  <a:pt x="167896" y="33606"/>
                </a:cubicBezTo>
                <a:cubicBezTo>
                  <a:pt x="167896" y="33606"/>
                  <a:pt x="167896" y="33606"/>
                  <a:pt x="195262" y="33606"/>
                </a:cubicBezTo>
                <a:cubicBezTo>
                  <a:pt x="195262" y="33606"/>
                  <a:pt x="195262" y="33606"/>
                  <a:pt x="195262" y="20637"/>
                </a:cubicBezTo>
                <a:cubicBezTo>
                  <a:pt x="195262" y="20637"/>
                  <a:pt x="195262" y="20637"/>
                  <a:pt x="20637" y="20637"/>
                </a:cubicBezTo>
                <a:close/>
                <a:moveTo>
                  <a:pt x="0" y="0"/>
                </a:moveTo>
                <a:lnTo>
                  <a:pt x="215900" y="0"/>
                </a:lnTo>
                <a:cubicBezTo>
                  <a:pt x="215900" y="0"/>
                  <a:pt x="215900" y="0"/>
                  <a:pt x="215900" y="54434"/>
                </a:cubicBezTo>
                <a:cubicBezTo>
                  <a:pt x="215900" y="54434"/>
                  <a:pt x="215900" y="54434"/>
                  <a:pt x="188588" y="54434"/>
                </a:cubicBezTo>
                <a:cubicBezTo>
                  <a:pt x="188588" y="54434"/>
                  <a:pt x="188588" y="54434"/>
                  <a:pt x="188588" y="251433"/>
                </a:cubicBezTo>
                <a:cubicBezTo>
                  <a:pt x="188588" y="295499"/>
                  <a:pt x="152171" y="331788"/>
                  <a:pt x="107950" y="331788"/>
                </a:cubicBezTo>
                <a:cubicBezTo>
                  <a:pt x="63729" y="331788"/>
                  <a:pt x="27312" y="295499"/>
                  <a:pt x="27312" y="251433"/>
                </a:cubicBezTo>
                <a:cubicBezTo>
                  <a:pt x="27312" y="251433"/>
                  <a:pt x="27312" y="251433"/>
                  <a:pt x="27312" y="54434"/>
                </a:cubicBezTo>
                <a:cubicBezTo>
                  <a:pt x="27312" y="54434"/>
                  <a:pt x="27312" y="54434"/>
                  <a:pt x="0" y="54434"/>
                </a:cubicBezTo>
                <a:cubicBezTo>
                  <a:pt x="0" y="54434"/>
                  <a:pt x="0" y="54434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9385" y="1687021"/>
            <a:ext cx="5273675" cy="230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6349" y="4185361"/>
            <a:ext cx="3489325" cy="165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5044714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  <p:bldP spid="8" grpId="0"/>
      <p:bldP spid="1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箭头: 五边形 1"/>
          <p:cNvSpPr/>
          <p:nvPr/>
        </p:nvSpPr>
        <p:spPr>
          <a:xfrm rot="5400000">
            <a:off x="5581650" y="-666750"/>
            <a:ext cx="1028700" cy="2362200"/>
          </a:xfrm>
          <a:prstGeom prst="homePlate">
            <a:avLst>
              <a:gd name="adj" fmla="val 32716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5016218" y="139184"/>
            <a:ext cx="21595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</a:rPr>
              <a:t>CONTENTS</a:t>
            </a:r>
            <a:endParaRPr lang="zh-CN" altLang="en-US" sz="2800" b="1" dirty="0">
              <a:solidFill>
                <a:schemeClr val="bg1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1915839" y="1943100"/>
            <a:ext cx="3171825" cy="3592710"/>
          </a:xfrm>
          <a:custGeom>
            <a:avLst/>
            <a:gdLst>
              <a:gd name="connsiteX0" fmla="*/ 0 w 3251200"/>
              <a:gd name="connsiteY0" fmla="*/ 0 h 2628900"/>
              <a:gd name="connsiteX1" fmla="*/ 3251200 w 3251200"/>
              <a:gd name="connsiteY1" fmla="*/ 0 h 2628900"/>
              <a:gd name="connsiteX2" fmla="*/ 3251200 w 3251200"/>
              <a:gd name="connsiteY2" fmla="*/ 2628900 h 2628900"/>
              <a:gd name="connsiteX3" fmla="*/ 0 w 3251200"/>
              <a:gd name="connsiteY3" fmla="*/ 2628900 h 2628900"/>
              <a:gd name="connsiteX4" fmla="*/ 0 w 3251200"/>
              <a:gd name="connsiteY4" fmla="*/ 0 h 2628900"/>
              <a:gd name="connsiteX0" fmla="*/ 0 w 3251200"/>
              <a:gd name="connsiteY0" fmla="*/ 0 h 2628900"/>
              <a:gd name="connsiteX1" fmla="*/ 3251200 w 3251200"/>
              <a:gd name="connsiteY1" fmla="*/ 152400 h 2628900"/>
              <a:gd name="connsiteX2" fmla="*/ 3251200 w 3251200"/>
              <a:gd name="connsiteY2" fmla="*/ 2628900 h 2628900"/>
              <a:gd name="connsiteX3" fmla="*/ 0 w 3251200"/>
              <a:gd name="connsiteY3" fmla="*/ 2628900 h 2628900"/>
              <a:gd name="connsiteX4" fmla="*/ 0 w 3251200"/>
              <a:gd name="connsiteY4" fmla="*/ 0 h 2628900"/>
              <a:gd name="connsiteX0" fmla="*/ 0 w 3251200"/>
              <a:gd name="connsiteY0" fmla="*/ 0 h 2628900"/>
              <a:gd name="connsiteX1" fmla="*/ 3251200 w 3251200"/>
              <a:gd name="connsiteY1" fmla="*/ 152400 h 2628900"/>
              <a:gd name="connsiteX2" fmla="*/ 3251200 w 3251200"/>
              <a:gd name="connsiteY2" fmla="*/ 2463800 h 2628900"/>
              <a:gd name="connsiteX3" fmla="*/ 0 w 3251200"/>
              <a:gd name="connsiteY3" fmla="*/ 2628900 h 2628900"/>
              <a:gd name="connsiteX4" fmla="*/ 0 w 3251200"/>
              <a:gd name="connsiteY4" fmla="*/ 0 h 262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51200" h="2628900">
                <a:moveTo>
                  <a:pt x="0" y="0"/>
                </a:moveTo>
                <a:lnTo>
                  <a:pt x="3251200" y="152400"/>
                </a:lnTo>
                <a:lnTo>
                  <a:pt x="3251200" y="2463800"/>
                </a:lnTo>
                <a:lnTo>
                  <a:pt x="0" y="26289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2">
                  <a:lumMod val="75000"/>
                </a:schemeClr>
              </a:gs>
            </a:gsLst>
            <a:lin ang="0" scaled="1"/>
          </a:gradFill>
          <a:ln>
            <a:noFill/>
          </a:ln>
          <a:effectLst>
            <a:outerShdw blurRad="152400" dist="38100" dir="10800000" algn="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statistics-on-laptop_82095"/>
          <p:cNvSpPr>
            <a:spLocks noChangeAspect="1"/>
          </p:cNvSpPr>
          <p:nvPr/>
        </p:nvSpPr>
        <p:spPr bwMode="auto">
          <a:xfrm>
            <a:off x="2898720" y="3089796"/>
            <a:ext cx="1206062" cy="1299316"/>
          </a:xfrm>
          <a:custGeom>
            <a:avLst/>
            <a:gdLst>
              <a:gd name="T0" fmla="*/ 233 w 238"/>
              <a:gd name="T1" fmla="*/ 236 h 256"/>
              <a:gd name="T2" fmla="*/ 173 w 238"/>
              <a:gd name="T3" fmla="*/ 210 h 256"/>
              <a:gd name="T4" fmla="*/ 168 w 238"/>
              <a:gd name="T5" fmla="*/ 207 h 256"/>
              <a:gd name="T6" fmla="*/ 164 w 238"/>
              <a:gd name="T7" fmla="*/ 195 h 256"/>
              <a:gd name="T8" fmla="*/ 159 w 238"/>
              <a:gd name="T9" fmla="*/ 189 h 256"/>
              <a:gd name="T10" fmla="*/ 157 w 238"/>
              <a:gd name="T11" fmla="*/ 186 h 256"/>
              <a:gd name="T12" fmla="*/ 158 w 238"/>
              <a:gd name="T13" fmla="*/ 167 h 256"/>
              <a:gd name="T14" fmla="*/ 167 w 238"/>
              <a:gd name="T15" fmla="*/ 149 h 256"/>
              <a:gd name="T16" fmla="*/ 178 w 238"/>
              <a:gd name="T17" fmla="*/ 113 h 256"/>
              <a:gd name="T18" fmla="*/ 172 w 238"/>
              <a:gd name="T19" fmla="*/ 109 h 256"/>
              <a:gd name="T20" fmla="*/ 179 w 238"/>
              <a:gd name="T21" fmla="*/ 77 h 256"/>
              <a:gd name="T22" fmla="*/ 180 w 238"/>
              <a:gd name="T23" fmla="*/ 84 h 256"/>
              <a:gd name="T24" fmla="*/ 180 w 238"/>
              <a:gd name="T25" fmla="*/ 86 h 256"/>
              <a:gd name="T26" fmla="*/ 216 w 238"/>
              <a:gd name="T27" fmla="*/ 63 h 256"/>
              <a:gd name="T28" fmla="*/ 119 w 238"/>
              <a:gd name="T29" fmla="*/ 0 h 256"/>
              <a:gd name="T30" fmla="*/ 21 w 238"/>
              <a:gd name="T31" fmla="*/ 63 h 256"/>
              <a:gd name="T32" fmla="*/ 30 w 238"/>
              <a:gd name="T33" fmla="*/ 69 h 256"/>
              <a:gd name="T34" fmla="*/ 30 w 238"/>
              <a:gd name="T35" fmla="*/ 82 h 256"/>
              <a:gd name="T36" fmla="*/ 27 w 238"/>
              <a:gd name="T37" fmla="*/ 85 h 256"/>
              <a:gd name="T38" fmla="*/ 29 w 238"/>
              <a:gd name="T39" fmla="*/ 89 h 256"/>
              <a:gd name="T40" fmla="*/ 21 w 238"/>
              <a:gd name="T41" fmla="*/ 133 h 256"/>
              <a:gd name="T42" fmla="*/ 41 w 238"/>
              <a:gd name="T43" fmla="*/ 133 h 256"/>
              <a:gd name="T44" fmla="*/ 33 w 238"/>
              <a:gd name="T45" fmla="*/ 89 h 256"/>
              <a:gd name="T46" fmla="*/ 35 w 238"/>
              <a:gd name="T47" fmla="*/ 85 h 256"/>
              <a:gd name="T48" fmla="*/ 32 w 238"/>
              <a:gd name="T49" fmla="*/ 82 h 256"/>
              <a:gd name="T50" fmla="*/ 32 w 238"/>
              <a:gd name="T51" fmla="*/ 70 h 256"/>
              <a:gd name="T52" fmla="*/ 57 w 238"/>
              <a:gd name="T53" fmla="*/ 86 h 256"/>
              <a:gd name="T54" fmla="*/ 57 w 238"/>
              <a:gd name="T55" fmla="*/ 85 h 256"/>
              <a:gd name="T56" fmla="*/ 58 w 238"/>
              <a:gd name="T57" fmla="*/ 92 h 256"/>
              <a:gd name="T58" fmla="*/ 67 w 238"/>
              <a:gd name="T59" fmla="*/ 109 h 256"/>
              <a:gd name="T60" fmla="*/ 67 w 238"/>
              <a:gd name="T61" fmla="*/ 110 h 256"/>
              <a:gd name="T62" fmla="*/ 67 w 238"/>
              <a:gd name="T63" fmla="*/ 110 h 256"/>
              <a:gd name="T64" fmla="*/ 65 w 238"/>
              <a:gd name="T65" fmla="*/ 113 h 256"/>
              <a:gd name="T66" fmla="*/ 62 w 238"/>
              <a:gd name="T67" fmla="*/ 118 h 256"/>
              <a:gd name="T68" fmla="*/ 66 w 238"/>
              <a:gd name="T69" fmla="*/ 138 h 256"/>
              <a:gd name="T70" fmla="*/ 70 w 238"/>
              <a:gd name="T71" fmla="*/ 148 h 256"/>
              <a:gd name="T72" fmla="*/ 80 w 238"/>
              <a:gd name="T73" fmla="*/ 166 h 256"/>
              <a:gd name="T74" fmla="*/ 82 w 238"/>
              <a:gd name="T75" fmla="*/ 170 h 256"/>
              <a:gd name="T76" fmla="*/ 80 w 238"/>
              <a:gd name="T77" fmla="*/ 186 h 256"/>
              <a:gd name="T78" fmla="*/ 77 w 238"/>
              <a:gd name="T79" fmla="*/ 189 h 256"/>
              <a:gd name="T80" fmla="*/ 71 w 238"/>
              <a:gd name="T81" fmla="*/ 195 h 256"/>
              <a:gd name="T82" fmla="*/ 67 w 238"/>
              <a:gd name="T83" fmla="*/ 206 h 256"/>
              <a:gd name="T84" fmla="*/ 64 w 238"/>
              <a:gd name="T85" fmla="*/ 209 h 256"/>
              <a:gd name="T86" fmla="*/ 41 w 238"/>
              <a:gd name="T87" fmla="*/ 217 h 256"/>
              <a:gd name="T88" fmla="*/ 4 w 238"/>
              <a:gd name="T89" fmla="*/ 237 h 256"/>
              <a:gd name="T90" fmla="*/ 2 w 238"/>
              <a:gd name="T91" fmla="*/ 256 h 256"/>
              <a:gd name="T92" fmla="*/ 235 w 238"/>
              <a:gd name="T93" fmla="*/ 256 h 256"/>
              <a:gd name="T94" fmla="*/ 233 w 238"/>
              <a:gd name="T95" fmla="*/ 236 h 2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238" h="256">
                <a:moveTo>
                  <a:pt x="233" y="236"/>
                </a:moveTo>
                <a:cubicBezTo>
                  <a:pt x="210" y="226"/>
                  <a:pt x="197" y="218"/>
                  <a:pt x="173" y="210"/>
                </a:cubicBezTo>
                <a:cubicBezTo>
                  <a:pt x="171" y="209"/>
                  <a:pt x="169" y="208"/>
                  <a:pt x="168" y="207"/>
                </a:cubicBezTo>
                <a:cubicBezTo>
                  <a:pt x="166" y="203"/>
                  <a:pt x="165" y="199"/>
                  <a:pt x="164" y="195"/>
                </a:cubicBezTo>
                <a:cubicBezTo>
                  <a:pt x="163" y="193"/>
                  <a:pt x="162" y="190"/>
                  <a:pt x="159" y="189"/>
                </a:cubicBezTo>
                <a:cubicBezTo>
                  <a:pt x="158" y="189"/>
                  <a:pt x="157" y="187"/>
                  <a:pt x="157" y="186"/>
                </a:cubicBezTo>
                <a:cubicBezTo>
                  <a:pt x="157" y="177"/>
                  <a:pt x="154" y="171"/>
                  <a:pt x="158" y="167"/>
                </a:cubicBezTo>
                <a:cubicBezTo>
                  <a:pt x="165" y="161"/>
                  <a:pt x="164" y="153"/>
                  <a:pt x="167" y="149"/>
                </a:cubicBezTo>
                <a:cubicBezTo>
                  <a:pt x="171" y="145"/>
                  <a:pt x="180" y="117"/>
                  <a:pt x="178" y="113"/>
                </a:cubicBezTo>
                <a:cubicBezTo>
                  <a:pt x="176" y="109"/>
                  <a:pt x="170" y="111"/>
                  <a:pt x="172" y="109"/>
                </a:cubicBezTo>
                <a:cubicBezTo>
                  <a:pt x="177" y="102"/>
                  <a:pt x="179" y="89"/>
                  <a:pt x="179" y="77"/>
                </a:cubicBezTo>
                <a:cubicBezTo>
                  <a:pt x="180" y="79"/>
                  <a:pt x="180" y="81"/>
                  <a:pt x="180" y="84"/>
                </a:cubicBezTo>
                <a:cubicBezTo>
                  <a:pt x="180" y="86"/>
                  <a:pt x="180" y="86"/>
                  <a:pt x="180" y="86"/>
                </a:cubicBezTo>
                <a:cubicBezTo>
                  <a:pt x="216" y="63"/>
                  <a:pt x="216" y="63"/>
                  <a:pt x="216" y="63"/>
                </a:cubicBezTo>
                <a:cubicBezTo>
                  <a:pt x="119" y="0"/>
                  <a:pt x="119" y="0"/>
                  <a:pt x="119" y="0"/>
                </a:cubicBezTo>
                <a:cubicBezTo>
                  <a:pt x="21" y="63"/>
                  <a:pt x="21" y="63"/>
                  <a:pt x="21" y="63"/>
                </a:cubicBezTo>
                <a:cubicBezTo>
                  <a:pt x="30" y="69"/>
                  <a:pt x="30" y="69"/>
                  <a:pt x="30" y="69"/>
                </a:cubicBezTo>
                <a:cubicBezTo>
                  <a:pt x="30" y="82"/>
                  <a:pt x="30" y="82"/>
                  <a:pt x="30" y="82"/>
                </a:cubicBezTo>
                <a:cubicBezTo>
                  <a:pt x="29" y="82"/>
                  <a:pt x="27" y="84"/>
                  <a:pt x="27" y="85"/>
                </a:cubicBezTo>
                <a:cubicBezTo>
                  <a:pt x="27" y="87"/>
                  <a:pt x="28" y="88"/>
                  <a:pt x="29" y="89"/>
                </a:cubicBezTo>
                <a:cubicBezTo>
                  <a:pt x="21" y="133"/>
                  <a:pt x="21" y="133"/>
                  <a:pt x="21" y="133"/>
                </a:cubicBezTo>
                <a:cubicBezTo>
                  <a:pt x="41" y="133"/>
                  <a:pt x="41" y="133"/>
                  <a:pt x="41" y="133"/>
                </a:cubicBezTo>
                <a:cubicBezTo>
                  <a:pt x="33" y="89"/>
                  <a:pt x="33" y="89"/>
                  <a:pt x="33" y="89"/>
                </a:cubicBezTo>
                <a:cubicBezTo>
                  <a:pt x="34" y="88"/>
                  <a:pt x="35" y="87"/>
                  <a:pt x="35" y="85"/>
                </a:cubicBezTo>
                <a:cubicBezTo>
                  <a:pt x="35" y="84"/>
                  <a:pt x="34" y="82"/>
                  <a:pt x="32" y="82"/>
                </a:cubicBezTo>
                <a:cubicBezTo>
                  <a:pt x="32" y="70"/>
                  <a:pt x="32" y="70"/>
                  <a:pt x="32" y="70"/>
                </a:cubicBezTo>
                <a:cubicBezTo>
                  <a:pt x="57" y="86"/>
                  <a:pt x="57" y="86"/>
                  <a:pt x="57" y="86"/>
                </a:cubicBezTo>
                <a:cubicBezTo>
                  <a:pt x="57" y="85"/>
                  <a:pt x="57" y="85"/>
                  <a:pt x="57" y="85"/>
                </a:cubicBezTo>
                <a:cubicBezTo>
                  <a:pt x="57" y="87"/>
                  <a:pt x="57" y="89"/>
                  <a:pt x="58" y="92"/>
                </a:cubicBezTo>
                <a:cubicBezTo>
                  <a:pt x="60" y="100"/>
                  <a:pt x="64" y="100"/>
                  <a:pt x="67" y="109"/>
                </a:cubicBezTo>
                <a:cubicBezTo>
                  <a:pt x="67" y="109"/>
                  <a:pt x="67" y="110"/>
                  <a:pt x="67" y="110"/>
                </a:cubicBezTo>
                <a:cubicBezTo>
                  <a:pt x="67" y="110"/>
                  <a:pt x="67" y="110"/>
                  <a:pt x="67" y="110"/>
                </a:cubicBezTo>
                <a:cubicBezTo>
                  <a:pt x="66" y="111"/>
                  <a:pt x="66" y="113"/>
                  <a:pt x="65" y="113"/>
                </a:cubicBezTo>
                <a:cubicBezTo>
                  <a:pt x="61" y="114"/>
                  <a:pt x="61" y="116"/>
                  <a:pt x="62" y="118"/>
                </a:cubicBezTo>
                <a:cubicBezTo>
                  <a:pt x="62" y="120"/>
                  <a:pt x="65" y="133"/>
                  <a:pt x="66" y="138"/>
                </a:cubicBezTo>
                <a:cubicBezTo>
                  <a:pt x="67" y="141"/>
                  <a:pt x="70" y="144"/>
                  <a:pt x="70" y="148"/>
                </a:cubicBezTo>
                <a:cubicBezTo>
                  <a:pt x="72" y="155"/>
                  <a:pt x="75" y="161"/>
                  <a:pt x="80" y="166"/>
                </a:cubicBezTo>
                <a:cubicBezTo>
                  <a:pt x="81" y="167"/>
                  <a:pt x="82" y="169"/>
                  <a:pt x="82" y="170"/>
                </a:cubicBezTo>
                <a:cubicBezTo>
                  <a:pt x="81" y="175"/>
                  <a:pt x="81" y="181"/>
                  <a:pt x="80" y="186"/>
                </a:cubicBezTo>
                <a:cubicBezTo>
                  <a:pt x="80" y="187"/>
                  <a:pt x="78" y="189"/>
                  <a:pt x="77" y="189"/>
                </a:cubicBezTo>
                <a:cubicBezTo>
                  <a:pt x="73" y="190"/>
                  <a:pt x="72" y="193"/>
                  <a:pt x="71" y="195"/>
                </a:cubicBezTo>
                <a:cubicBezTo>
                  <a:pt x="70" y="199"/>
                  <a:pt x="69" y="203"/>
                  <a:pt x="67" y="206"/>
                </a:cubicBezTo>
                <a:cubicBezTo>
                  <a:pt x="67" y="207"/>
                  <a:pt x="65" y="209"/>
                  <a:pt x="64" y="209"/>
                </a:cubicBezTo>
                <a:cubicBezTo>
                  <a:pt x="56" y="212"/>
                  <a:pt x="49" y="214"/>
                  <a:pt x="41" y="217"/>
                </a:cubicBezTo>
                <a:cubicBezTo>
                  <a:pt x="33" y="220"/>
                  <a:pt x="12" y="233"/>
                  <a:pt x="4" y="237"/>
                </a:cubicBezTo>
                <a:cubicBezTo>
                  <a:pt x="0" y="239"/>
                  <a:pt x="2" y="256"/>
                  <a:pt x="2" y="256"/>
                </a:cubicBezTo>
                <a:cubicBezTo>
                  <a:pt x="235" y="256"/>
                  <a:pt x="235" y="256"/>
                  <a:pt x="235" y="256"/>
                </a:cubicBezTo>
                <a:cubicBezTo>
                  <a:pt x="235" y="256"/>
                  <a:pt x="238" y="238"/>
                  <a:pt x="233" y="23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5373207" y="2942562"/>
            <a:ext cx="144142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800" b="1" dirty="0">
                <a:solidFill>
                  <a:schemeClr val="accent2"/>
                </a:solidFill>
              </a:rPr>
              <a:t>01</a:t>
            </a:r>
            <a:endParaRPr lang="zh-CN" altLang="en-US" sz="8800" b="1" dirty="0">
              <a:solidFill>
                <a:schemeClr val="accent2"/>
              </a:solidFill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6782907" y="3537637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主要工作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8821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箭头: 五边形 1"/>
          <p:cNvSpPr/>
          <p:nvPr/>
        </p:nvSpPr>
        <p:spPr>
          <a:xfrm rot="5400000">
            <a:off x="5581650" y="-666750"/>
            <a:ext cx="1028700" cy="2362200"/>
          </a:xfrm>
          <a:prstGeom prst="homePlate">
            <a:avLst>
              <a:gd name="adj" fmla="val 32716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016218" y="139184"/>
            <a:ext cx="21595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CONTENTS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915839" y="1943100"/>
            <a:ext cx="3171825" cy="3592710"/>
          </a:xfrm>
          <a:custGeom>
            <a:avLst/>
            <a:gdLst>
              <a:gd name="connsiteX0" fmla="*/ 0 w 3251200"/>
              <a:gd name="connsiteY0" fmla="*/ 0 h 2628900"/>
              <a:gd name="connsiteX1" fmla="*/ 3251200 w 3251200"/>
              <a:gd name="connsiteY1" fmla="*/ 0 h 2628900"/>
              <a:gd name="connsiteX2" fmla="*/ 3251200 w 3251200"/>
              <a:gd name="connsiteY2" fmla="*/ 2628900 h 2628900"/>
              <a:gd name="connsiteX3" fmla="*/ 0 w 3251200"/>
              <a:gd name="connsiteY3" fmla="*/ 2628900 h 2628900"/>
              <a:gd name="connsiteX4" fmla="*/ 0 w 3251200"/>
              <a:gd name="connsiteY4" fmla="*/ 0 h 2628900"/>
              <a:gd name="connsiteX0" fmla="*/ 0 w 3251200"/>
              <a:gd name="connsiteY0" fmla="*/ 0 h 2628900"/>
              <a:gd name="connsiteX1" fmla="*/ 3251200 w 3251200"/>
              <a:gd name="connsiteY1" fmla="*/ 152400 h 2628900"/>
              <a:gd name="connsiteX2" fmla="*/ 3251200 w 3251200"/>
              <a:gd name="connsiteY2" fmla="*/ 2628900 h 2628900"/>
              <a:gd name="connsiteX3" fmla="*/ 0 w 3251200"/>
              <a:gd name="connsiteY3" fmla="*/ 2628900 h 2628900"/>
              <a:gd name="connsiteX4" fmla="*/ 0 w 3251200"/>
              <a:gd name="connsiteY4" fmla="*/ 0 h 2628900"/>
              <a:gd name="connsiteX0" fmla="*/ 0 w 3251200"/>
              <a:gd name="connsiteY0" fmla="*/ 0 h 2628900"/>
              <a:gd name="connsiteX1" fmla="*/ 3251200 w 3251200"/>
              <a:gd name="connsiteY1" fmla="*/ 152400 h 2628900"/>
              <a:gd name="connsiteX2" fmla="*/ 3251200 w 3251200"/>
              <a:gd name="connsiteY2" fmla="*/ 2463800 h 2628900"/>
              <a:gd name="connsiteX3" fmla="*/ 0 w 3251200"/>
              <a:gd name="connsiteY3" fmla="*/ 2628900 h 2628900"/>
              <a:gd name="connsiteX4" fmla="*/ 0 w 3251200"/>
              <a:gd name="connsiteY4" fmla="*/ 0 h 262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51200" h="2628900">
                <a:moveTo>
                  <a:pt x="0" y="0"/>
                </a:moveTo>
                <a:lnTo>
                  <a:pt x="3251200" y="152400"/>
                </a:lnTo>
                <a:lnTo>
                  <a:pt x="3251200" y="2463800"/>
                </a:lnTo>
                <a:lnTo>
                  <a:pt x="0" y="26289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2">
                  <a:lumMod val="75000"/>
                </a:schemeClr>
              </a:gs>
            </a:gsLst>
            <a:lin ang="0" scaled="1"/>
          </a:gradFill>
          <a:ln>
            <a:noFill/>
          </a:ln>
          <a:effectLst>
            <a:outerShdw blurRad="152400" dist="38100" dir="10800000" algn="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2" name="statistics-on-laptop_82095"/>
          <p:cNvSpPr>
            <a:spLocks noChangeAspect="1"/>
          </p:cNvSpPr>
          <p:nvPr/>
        </p:nvSpPr>
        <p:spPr bwMode="auto">
          <a:xfrm>
            <a:off x="2852093" y="3109933"/>
            <a:ext cx="1299316" cy="1259041"/>
          </a:xfrm>
          <a:custGeom>
            <a:avLst/>
            <a:gdLst>
              <a:gd name="connsiteX0" fmla="*/ 58918 w 323554"/>
              <a:gd name="connsiteY0" fmla="*/ 189699 h 313525"/>
              <a:gd name="connsiteX1" fmla="*/ 101421 w 323554"/>
              <a:gd name="connsiteY1" fmla="*/ 189699 h 313525"/>
              <a:gd name="connsiteX2" fmla="*/ 103997 w 323554"/>
              <a:gd name="connsiteY2" fmla="*/ 189699 h 313525"/>
              <a:gd name="connsiteX3" fmla="*/ 114301 w 323554"/>
              <a:gd name="connsiteY3" fmla="*/ 201731 h 313525"/>
              <a:gd name="connsiteX4" fmla="*/ 113013 w 323554"/>
              <a:gd name="connsiteY4" fmla="*/ 205741 h 313525"/>
              <a:gd name="connsiteX5" fmla="*/ 101421 w 323554"/>
              <a:gd name="connsiteY5" fmla="*/ 215099 h 313525"/>
              <a:gd name="connsiteX6" fmla="*/ 58918 w 323554"/>
              <a:gd name="connsiteY6" fmla="*/ 215099 h 313525"/>
              <a:gd name="connsiteX7" fmla="*/ 46038 w 323554"/>
              <a:gd name="connsiteY7" fmla="*/ 201731 h 313525"/>
              <a:gd name="connsiteX8" fmla="*/ 58918 w 323554"/>
              <a:gd name="connsiteY8" fmla="*/ 189699 h 313525"/>
              <a:gd name="connsiteX9" fmla="*/ 149225 w 323554"/>
              <a:gd name="connsiteY9" fmla="*/ 165887 h 313525"/>
              <a:gd name="connsiteX10" fmla="*/ 142875 w 323554"/>
              <a:gd name="connsiteY10" fmla="*/ 186525 h 313525"/>
              <a:gd name="connsiteX11" fmla="*/ 153988 w 323554"/>
              <a:gd name="connsiteY11" fmla="*/ 196050 h 313525"/>
              <a:gd name="connsiteX12" fmla="*/ 173038 w 323554"/>
              <a:gd name="connsiteY12" fmla="*/ 188112 h 313525"/>
              <a:gd name="connsiteX13" fmla="*/ 145188 w 323554"/>
              <a:gd name="connsiteY13" fmla="*/ 151599 h 313525"/>
              <a:gd name="connsiteX14" fmla="*/ 187326 w 323554"/>
              <a:gd name="connsiteY14" fmla="*/ 190104 h 313525"/>
              <a:gd name="connsiteX15" fmla="*/ 138803 w 323554"/>
              <a:gd name="connsiteY15" fmla="*/ 210640 h 313525"/>
              <a:gd name="connsiteX16" fmla="*/ 131142 w 323554"/>
              <a:gd name="connsiteY16" fmla="*/ 210640 h 313525"/>
              <a:gd name="connsiteX17" fmla="*/ 129865 w 323554"/>
              <a:gd name="connsiteY17" fmla="*/ 202939 h 313525"/>
              <a:gd name="connsiteX18" fmla="*/ 145188 w 323554"/>
              <a:gd name="connsiteY18" fmla="*/ 151599 h 313525"/>
              <a:gd name="connsiteX19" fmla="*/ 58982 w 323554"/>
              <a:gd name="connsiteY19" fmla="*/ 146837 h 313525"/>
              <a:gd name="connsiteX20" fmla="*/ 130176 w 323554"/>
              <a:gd name="connsiteY20" fmla="*/ 146837 h 313525"/>
              <a:gd name="connsiteX21" fmla="*/ 130176 w 323554"/>
              <a:gd name="connsiteY21" fmla="*/ 148186 h 313525"/>
              <a:gd name="connsiteX22" fmla="*/ 122409 w 323554"/>
              <a:gd name="connsiteY22" fmla="*/ 173825 h 313525"/>
              <a:gd name="connsiteX23" fmla="*/ 58982 w 323554"/>
              <a:gd name="connsiteY23" fmla="*/ 173825 h 313525"/>
              <a:gd name="connsiteX24" fmla="*/ 46038 w 323554"/>
              <a:gd name="connsiteY24" fmla="*/ 160331 h 313525"/>
              <a:gd name="connsiteX25" fmla="*/ 58982 w 323554"/>
              <a:gd name="connsiteY25" fmla="*/ 146837 h 313525"/>
              <a:gd name="connsiteX26" fmla="*/ 59011 w 323554"/>
              <a:gd name="connsiteY26" fmla="*/ 105562 h 313525"/>
              <a:gd name="connsiteX27" fmla="*/ 166688 w 323554"/>
              <a:gd name="connsiteY27" fmla="*/ 105562 h 313525"/>
              <a:gd name="connsiteX28" fmla="*/ 144634 w 323554"/>
              <a:gd name="connsiteY28" fmla="*/ 130962 h 313525"/>
              <a:gd name="connsiteX29" fmla="*/ 59011 w 323554"/>
              <a:gd name="connsiteY29" fmla="*/ 130962 h 313525"/>
              <a:gd name="connsiteX30" fmla="*/ 46038 w 323554"/>
              <a:gd name="connsiteY30" fmla="*/ 118930 h 313525"/>
              <a:gd name="connsiteX31" fmla="*/ 59011 w 323554"/>
              <a:gd name="connsiteY31" fmla="*/ 105562 h 313525"/>
              <a:gd name="connsiteX32" fmla="*/ 226883 w 323554"/>
              <a:gd name="connsiteY32" fmla="*/ 81749 h 313525"/>
              <a:gd name="connsiteX33" fmla="*/ 224292 w 323554"/>
              <a:gd name="connsiteY33" fmla="*/ 83037 h 313525"/>
              <a:gd name="connsiteX34" fmla="*/ 171159 w 323554"/>
              <a:gd name="connsiteY34" fmla="*/ 140996 h 313525"/>
              <a:gd name="connsiteX35" fmla="*/ 172455 w 323554"/>
              <a:gd name="connsiteY35" fmla="*/ 146148 h 313525"/>
              <a:gd name="connsiteX36" fmla="*/ 175047 w 323554"/>
              <a:gd name="connsiteY36" fmla="*/ 148724 h 313525"/>
              <a:gd name="connsiteX37" fmla="*/ 177639 w 323554"/>
              <a:gd name="connsiteY37" fmla="*/ 150012 h 313525"/>
              <a:gd name="connsiteX38" fmla="*/ 180230 w 323554"/>
              <a:gd name="connsiteY38" fmla="*/ 148724 h 313525"/>
              <a:gd name="connsiteX39" fmla="*/ 232067 w 323554"/>
              <a:gd name="connsiteY39" fmla="*/ 90765 h 313525"/>
              <a:gd name="connsiteX40" fmla="*/ 232067 w 323554"/>
              <a:gd name="connsiteY40" fmla="*/ 85613 h 313525"/>
              <a:gd name="connsiteX41" fmla="*/ 229475 w 323554"/>
              <a:gd name="connsiteY41" fmla="*/ 83037 h 313525"/>
              <a:gd name="connsiteX42" fmla="*/ 226883 w 323554"/>
              <a:gd name="connsiteY42" fmla="*/ 81749 h 313525"/>
              <a:gd name="connsiteX43" fmla="*/ 247254 w 323554"/>
              <a:gd name="connsiteY43" fmla="*/ 62303 h 313525"/>
              <a:gd name="connsiteX44" fmla="*/ 242491 w 323554"/>
              <a:gd name="connsiteY44" fmla="*/ 63493 h 313525"/>
              <a:gd name="connsiteX45" fmla="*/ 237729 w 323554"/>
              <a:gd name="connsiteY45" fmla="*/ 68256 h 313525"/>
              <a:gd name="connsiteX46" fmla="*/ 236538 w 323554"/>
              <a:gd name="connsiteY46" fmla="*/ 70637 h 313525"/>
              <a:gd name="connsiteX47" fmla="*/ 237729 w 323554"/>
              <a:gd name="connsiteY47" fmla="*/ 73019 h 313525"/>
              <a:gd name="connsiteX48" fmla="*/ 240110 w 323554"/>
              <a:gd name="connsiteY48" fmla="*/ 74209 h 313525"/>
              <a:gd name="connsiteX49" fmla="*/ 242491 w 323554"/>
              <a:gd name="connsiteY49" fmla="*/ 75400 h 313525"/>
              <a:gd name="connsiteX50" fmla="*/ 244873 w 323554"/>
              <a:gd name="connsiteY50" fmla="*/ 75400 h 313525"/>
              <a:gd name="connsiteX51" fmla="*/ 244873 w 323554"/>
              <a:gd name="connsiteY51" fmla="*/ 74209 h 313525"/>
              <a:gd name="connsiteX52" fmla="*/ 249635 w 323554"/>
              <a:gd name="connsiteY52" fmla="*/ 69447 h 313525"/>
              <a:gd name="connsiteX53" fmla="*/ 249635 w 323554"/>
              <a:gd name="connsiteY53" fmla="*/ 64684 h 313525"/>
              <a:gd name="connsiteX54" fmla="*/ 247254 w 323554"/>
              <a:gd name="connsiteY54" fmla="*/ 62303 h 313525"/>
              <a:gd name="connsiteX55" fmla="*/ 24647 w 323554"/>
              <a:gd name="connsiteY55" fmla="*/ 48412 h 313525"/>
              <a:gd name="connsiteX56" fmla="*/ 201069 w 323554"/>
              <a:gd name="connsiteY56" fmla="*/ 48412 h 313525"/>
              <a:gd name="connsiteX57" fmla="*/ 214041 w 323554"/>
              <a:gd name="connsiteY57" fmla="*/ 52292 h 313525"/>
              <a:gd name="connsiteX58" fmla="*/ 193285 w 323554"/>
              <a:gd name="connsiteY58" fmla="*/ 76863 h 313525"/>
              <a:gd name="connsiteX59" fmla="*/ 181610 w 323554"/>
              <a:gd name="connsiteY59" fmla="*/ 72983 h 313525"/>
              <a:gd name="connsiteX60" fmla="*/ 45403 w 323554"/>
              <a:gd name="connsiteY60" fmla="*/ 72983 h 313525"/>
              <a:gd name="connsiteX61" fmla="*/ 24647 w 323554"/>
              <a:gd name="connsiteY61" fmla="*/ 93675 h 313525"/>
              <a:gd name="connsiteX62" fmla="*/ 24647 w 323554"/>
              <a:gd name="connsiteY62" fmla="*/ 268262 h 313525"/>
              <a:gd name="connsiteX63" fmla="*/ 45403 w 323554"/>
              <a:gd name="connsiteY63" fmla="*/ 287660 h 313525"/>
              <a:gd name="connsiteX64" fmla="*/ 181610 w 323554"/>
              <a:gd name="connsiteY64" fmla="*/ 287660 h 313525"/>
              <a:gd name="connsiteX65" fmla="*/ 202366 w 323554"/>
              <a:gd name="connsiteY65" fmla="*/ 268262 h 313525"/>
              <a:gd name="connsiteX66" fmla="*/ 202366 w 323554"/>
              <a:gd name="connsiteY66" fmla="*/ 202307 h 313525"/>
              <a:gd name="connsiteX67" fmla="*/ 203663 w 323554"/>
              <a:gd name="connsiteY67" fmla="*/ 201014 h 313525"/>
              <a:gd name="connsiteX68" fmla="*/ 206258 w 323554"/>
              <a:gd name="connsiteY68" fmla="*/ 198427 h 313525"/>
              <a:gd name="connsiteX69" fmla="*/ 227013 w 323554"/>
              <a:gd name="connsiteY69" fmla="*/ 175149 h 313525"/>
              <a:gd name="connsiteX70" fmla="*/ 227013 w 323554"/>
              <a:gd name="connsiteY70" fmla="*/ 287660 h 313525"/>
              <a:gd name="connsiteX71" fmla="*/ 201069 w 323554"/>
              <a:gd name="connsiteY71" fmla="*/ 313525 h 313525"/>
              <a:gd name="connsiteX72" fmla="*/ 25944 w 323554"/>
              <a:gd name="connsiteY72" fmla="*/ 313525 h 313525"/>
              <a:gd name="connsiteX73" fmla="*/ 0 w 323554"/>
              <a:gd name="connsiteY73" fmla="*/ 287660 h 313525"/>
              <a:gd name="connsiteX74" fmla="*/ 0 w 323554"/>
              <a:gd name="connsiteY74" fmla="*/ 72983 h 313525"/>
              <a:gd name="connsiteX75" fmla="*/ 24647 w 323554"/>
              <a:gd name="connsiteY75" fmla="*/ 48412 h 313525"/>
              <a:gd name="connsiteX76" fmla="*/ 242888 w 323554"/>
              <a:gd name="connsiteY76" fmla="*/ 42062 h 313525"/>
              <a:gd name="connsiteX77" fmla="*/ 285751 w 323554"/>
              <a:gd name="connsiteY77" fmla="*/ 81750 h 313525"/>
              <a:gd name="connsiteX78" fmla="*/ 279401 w 323554"/>
              <a:gd name="connsiteY78" fmla="*/ 89687 h 313525"/>
              <a:gd name="connsiteX79" fmla="*/ 200026 w 323554"/>
              <a:gd name="connsiteY79" fmla="*/ 178587 h 313525"/>
              <a:gd name="connsiteX80" fmla="*/ 193676 w 323554"/>
              <a:gd name="connsiteY80" fmla="*/ 184937 h 313525"/>
              <a:gd name="connsiteX81" fmla="*/ 150813 w 323554"/>
              <a:gd name="connsiteY81" fmla="*/ 146837 h 313525"/>
              <a:gd name="connsiteX82" fmla="*/ 155576 w 323554"/>
              <a:gd name="connsiteY82" fmla="*/ 138899 h 313525"/>
              <a:gd name="connsiteX83" fmla="*/ 236538 w 323554"/>
              <a:gd name="connsiteY83" fmla="*/ 48412 h 313525"/>
              <a:gd name="connsiteX84" fmla="*/ 257175 w 323554"/>
              <a:gd name="connsiteY84" fmla="*/ 26187 h 313525"/>
              <a:gd name="connsiteX85" fmla="*/ 301625 w 323554"/>
              <a:gd name="connsiteY85" fmla="*/ 64287 h 313525"/>
              <a:gd name="connsiteX86" fmla="*/ 295275 w 323554"/>
              <a:gd name="connsiteY86" fmla="*/ 72225 h 313525"/>
              <a:gd name="connsiteX87" fmla="*/ 290513 w 323554"/>
              <a:gd name="connsiteY87" fmla="*/ 75400 h 313525"/>
              <a:gd name="connsiteX88" fmla="*/ 247650 w 323554"/>
              <a:gd name="connsiteY88" fmla="*/ 37300 h 313525"/>
              <a:gd name="connsiteX89" fmla="*/ 250825 w 323554"/>
              <a:gd name="connsiteY89" fmla="*/ 34125 h 313525"/>
              <a:gd name="connsiteX90" fmla="*/ 285750 w 323554"/>
              <a:gd name="connsiteY90" fmla="*/ 11899 h 313525"/>
              <a:gd name="connsiteX91" fmla="*/ 279400 w 323554"/>
              <a:gd name="connsiteY91" fmla="*/ 19837 h 313525"/>
              <a:gd name="connsiteX92" fmla="*/ 304800 w 323554"/>
              <a:gd name="connsiteY92" fmla="*/ 43649 h 313525"/>
              <a:gd name="connsiteX93" fmla="*/ 312738 w 323554"/>
              <a:gd name="connsiteY93" fmla="*/ 35712 h 313525"/>
              <a:gd name="connsiteX94" fmla="*/ 285265 w 323554"/>
              <a:gd name="connsiteY94" fmla="*/ 516 h 313525"/>
              <a:gd name="connsiteX95" fmla="*/ 294336 w 323554"/>
              <a:gd name="connsiteY95" fmla="*/ 3151 h 313525"/>
              <a:gd name="connsiteX96" fmla="*/ 318958 w 323554"/>
              <a:gd name="connsiteY96" fmla="*/ 25545 h 313525"/>
              <a:gd name="connsiteX97" fmla="*/ 320254 w 323554"/>
              <a:gd name="connsiteY97" fmla="*/ 43987 h 313525"/>
              <a:gd name="connsiteX98" fmla="*/ 305999 w 323554"/>
              <a:gd name="connsiteY98" fmla="*/ 61112 h 313525"/>
              <a:gd name="connsiteX99" fmla="*/ 261938 w 323554"/>
              <a:gd name="connsiteY99" fmla="*/ 20276 h 313525"/>
              <a:gd name="connsiteX100" fmla="*/ 276193 w 323554"/>
              <a:gd name="connsiteY100" fmla="*/ 4468 h 313525"/>
              <a:gd name="connsiteX101" fmla="*/ 285265 w 323554"/>
              <a:gd name="connsiteY101" fmla="*/ 516 h 313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323554" h="313525">
                <a:moveTo>
                  <a:pt x="58918" y="189699"/>
                </a:moveTo>
                <a:cubicBezTo>
                  <a:pt x="58918" y="189699"/>
                  <a:pt x="58918" y="189699"/>
                  <a:pt x="101421" y="189699"/>
                </a:cubicBezTo>
                <a:cubicBezTo>
                  <a:pt x="102709" y="189699"/>
                  <a:pt x="102709" y="189699"/>
                  <a:pt x="103997" y="189699"/>
                </a:cubicBezTo>
                <a:cubicBezTo>
                  <a:pt x="109149" y="189699"/>
                  <a:pt x="114301" y="195046"/>
                  <a:pt x="114301" y="201731"/>
                </a:cubicBezTo>
                <a:cubicBezTo>
                  <a:pt x="114301" y="203067"/>
                  <a:pt x="114301" y="204404"/>
                  <a:pt x="113013" y="205741"/>
                </a:cubicBezTo>
                <a:cubicBezTo>
                  <a:pt x="111725" y="211088"/>
                  <a:pt x="107861" y="215099"/>
                  <a:pt x="101421" y="215099"/>
                </a:cubicBezTo>
                <a:cubicBezTo>
                  <a:pt x="101421" y="215099"/>
                  <a:pt x="101421" y="215099"/>
                  <a:pt x="58918" y="215099"/>
                </a:cubicBezTo>
                <a:cubicBezTo>
                  <a:pt x="51190" y="215099"/>
                  <a:pt x="46038" y="209752"/>
                  <a:pt x="46038" y="201731"/>
                </a:cubicBezTo>
                <a:cubicBezTo>
                  <a:pt x="46038" y="195046"/>
                  <a:pt x="51190" y="189699"/>
                  <a:pt x="58918" y="189699"/>
                </a:cubicBezTo>
                <a:close/>
                <a:moveTo>
                  <a:pt x="149225" y="165887"/>
                </a:moveTo>
                <a:lnTo>
                  <a:pt x="142875" y="186525"/>
                </a:lnTo>
                <a:lnTo>
                  <a:pt x="153988" y="196050"/>
                </a:lnTo>
                <a:lnTo>
                  <a:pt x="173038" y="188112"/>
                </a:lnTo>
                <a:close/>
                <a:moveTo>
                  <a:pt x="145188" y="151599"/>
                </a:moveTo>
                <a:cubicBezTo>
                  <a:pt x="145188" y="151599"/>
                  <a:pt x="145188" y="151599"/>
                  <a:pt x="187326" y="190104"/>
                </a:cubicBezTo>
                <a:cubicBezTo>
                  <a:pt x="187326" y="190104"/>
                  <a:pt x="187326" y="190104"/>
                  <a:pt x="138803" y="210640"/>
                </a:cubicBezTo>
                <a:cubicBezTo>
                  <a:pt x="136249" y="211924"/>
                  <a:pt x="133696" y="211924"/>
                  <a:pt x="131142" y="210640"/>
                </a:cubicBezTo>
                <a:cubicBezTo>
                  <a:pt x="129865" y="208073"/>
                  <a:pt x="128588" y="205506"/>
                  <a:pt x="129865" y="202939"/>
                </a:cubicBezTo>
                <a:cubicBezTo>
                  <a:pt x="129865" y="202939"/>
                  <a:pt x="129865" y="202939"/>
                  <a:pt x="145188" y="151599"/>
                </a:cubicBezTo>
                <a:close/>
                <a:moveTo>
                  <a:pt x="58982" y="146837"/>
                </a:moveTo>
                <a:cubicBezTo>
                  <a:pt x="58982" y="146837"/>
                  <a:pt x="58982" y="146837"/>
                  <a:pt x="130176" y="146837"/>
                </a:cubicBezTo>
                <a:cubicBezTo>
                  <a:pt x="130176" y="148186"/>
                  <a:pt x="130176" y="148186"/>
                  <a:pt x="130176" y="148186"/>
                </a:cubicBezTo>
                <a:lnTo>
                  <a:pt x="122409" y="173825"/>
                </a:lnTo>
                <a:cubicBezTo>
                  <a:pt x="122409" y="173825"/>
                  <a:pt x="122409" y="173825"/>
                  <a:pt x="58982" y="173825"/>
                </a:cubicBezTo>
                <a:cubicBezTo>
                  <a:pt x="51216" y="173825"/>
                  <a:pt x="46038" y="167078"/>
                  <a:pt x="46038" y="160331"/>
                </a:cubicBezTo>
                <a:cubicBezTo>
                  <a:pt x="46038" y="153584"/>
                  <a:pt x="51216" y="146837"/>
                  <a:pt x="58982" y="146837"/>
                </a:cubicBezTo>
                <a:close/>
                <a:moveTo>
                  <a:pt x="59011" y="105562"/>
                </a:moveTo>
                <a:lnTo>
                  <a:pt x="166688" y="105562"/>
                </a:lnTo>
                <a:cubicBezTo>
                  <a:pt x="166688" y="105562"/>
                  <a:pt x="166688" y="105562"/>
                  <a:pt x="144634" y="130962"/>
                </a:cubicBezTo>
                <a:cubicBezTo>
                  <a:pt x="144634" y="130962"/>
                  <a:pt x="144634" y="130962"/>
                  <a:pt x="59011" y="130962"/>
                </a:cubicBezTo>
                <a:cubicBezTo>
                  <a:pt x="51227" y="130962"/>
                  <a:pt x="46038" y="125615"/>
                  <a:pt x="46038" y="118930"/>
                </a:cubicBezTo>
                <a:cubicBezTo>
                  <a:pt x="46038" y="110909"/>
                  <a:pt x="51227" y="105562"/>
                  <a:pt x="59011" y="105562"/>
                </a:cubicBezTo>
                <a:close/>
                <a:moveTo>
                  <a:pt x="226883" y="81749"/>
                </a:moveTo>
                <a:cubicBezTo>
                  <a:pt x="225587" y="81749"/>
                  <a:pt x="224292" y="83037"/>
                  <a:pt x="224292" y="83037"/>
                </a:cubicBezTo>
                <a:cubicBezTo>
                  <a:pt x="224292" y="83037"/>
                  <a:pt x="224292" y="83037"/>
                  <a:pt x="171159" y="140996"/>
                </a:cubicBezTo>
                <a:cubicBezTo>
                  <a:pt x="169863" y="142284"/>
                  <a:pt x="169863" y="144860"/>
                  <a:pt x="172455" y="146148"/>
                </a:cubicBezTo>
                <a:cubicBezTo>
                  <a:pt x="172455" y="146148"/>
                  <a:pt x="172455" y="146148"/>
                  <a:pt x="175047" y="148724"/>
                </a:cubicBezTo>
                <a:cubicBezTo>
                  <a:pt x="175047" y="148724"/>
                  <a:pt x="176343" y="150012"/>
                  <a:pt x="177639" y="150012"/>
                </a:cubicBezTo>
                <a:cubicBezTo>
                  <a:pt x="177639" y="150012"/>
                  <a:pt x="178934" y="148724"/>
                  <a:pt x="180230" y="148724"/>
                </a:cubicBezTo>
                <a:cubicBezTo>
                  <a:pt x="180230" y="148724"/>
                  <a:pt x="180230" y="148724"/>
                  <a:pt x="232067" y="90765"/>
                </a:cubicBezTo>
                <a:cubicBezTo>
                  <a:pt x="233363" y="89477"/>
                  <a:pt x="233363" y="86901"/>
                  <a:pt x="232067" y="85613"/>
                </a:cubicBezTo>
                <a:cubicBezTo>
                  <a:pt x="232067" y="85613"/>
                  <a:pt x="232067" y="85613"/>
                  <a:pt x="229475" y="83037"/>
                </a:cubicBezTo>
                <a:cubicBezTo>
                  <a:pt x="228179" y="81749"/>
                  <a:pt x="226883" y="81749"/>
                  <a:pt x="226883" y="81749"/>
                </a:cubicBezTo>
                <a:close/>
                <a:moveTo>
                  <a:pt x="247254" y="62303"/>
                </a:moveTo>
                <a:cubicBezTo>
                  <a:pt x="244873" y="61112"/>
                  <a:pt x="243682" y="62303"/>
                  <a:pt x="242491" y="63493"/>
                </a:cubicBezTo>
                <a:cubicBezTo>
                  <a:pt x="242491" y="63493"/>
                  <a:pt x="242491" y="63493"/>
                  <a:pt x="237729" y="68256"/>
                </a:cubicBezTo>
                <a:cubicBezTo>
                  <a:pt x="237729" y="68256"/>
                  <a:pt x="236538" y="69447"/>
                  <a:pt x="236538" y="70637"/>
                </a:cubicBezTo>
                <a:cubicBezTo>
                  <a:pt x="236538" y="70637"/>
                  <a:pt x="237729" y="71828"/>
                  <a:pt x="237729" y="73019"/>
                </a:cubicBezTo>
                <a:cubicBezTo>
                  <a:pt x="237729" y="73019"/>
                  <a:pt x="237729" y="73019"/>
                  <a:pt x="240110" y="74209"/>
                </a:cubicBezTo>
                <a:cubicBezTo>
                  <a:pt x="241301" y="75400"/>
                  <a:pt x="242491" y="75400"/>
                  <a:pt x="242491" y="75400"/>
                </a:cubicBezTo>
                <a:cubicBezTo>
                  <a:pt x="243682" y="75400"/>
                  <a:pt x="243682" y="75400"/>
                  <a:pt x="244873" y="75400"/>
                </a:cubicBezTo>
                <a:cubicBezTo>
                  <a:pt x="244873" y="74209"/>
                  <a:pt x="244873" y="74209"/>
                  <a:pt x="244873" y="74209"/>
                </a:cubicBezTo>
                <a:cubicBezTo>
                  <a:pt x="244873" y="74209"/>
                  <a:pt x="244873" y="74209"/>
                  <a:pt x="249635" y="69447"/>
                </a:cubicBezTo>
                <a:cubicBezTo>
                  <a:pt x="250826" y="68256"/>
                  <a:pt x="250826" y="65875"/>
                  <a:pt x="249635" y="64684"/>
                </a:cubicBezTo>
                <a:cubicBezTo>
                  <a:pt x="249635" y="64684"/>
                  <a:pt x="249635" y="64684"/>
                  <a:pt x="247254" y="62303"/>
                </a:cubicBezTo>
                <a:close/>
                <a:moveTo>
                  <a:pt x="24647" y="48412"/>
                </a:moveTo>
                <a:cubicBezTo>
                  <a:pt x="24647" y="48412"/>
                  <a:pt x="24647" y="48412"/>
                  <a:pt x="201069" y="48412"/>
                </a:cubicBezTo>
                <a:cubicBezTo>
                  <a:pt x="206258" y="48412"/>
                  <a:pt x="210149" y="49705"/>
                  <a:pt x="214041" y="52292"/>
                </a:cubicBezTo>
                <a:cubicBezTo>
                  <a:pt x="214041" y="52292"/>
                  <a:pt x="214041" y="52292"/>
                  <a:pt x="193285" y="76863"/>
                </a:cubicBezTo>
                <a:cubicBezTo>
                  <a:pt x="189394" y="74277"/>
                  <a:pt x="185502" y="72983"/>
                  <a:pt x="181610" y="72983"/>
                </a:cubicBezTo>
                <a:cubicBezTo>
                  <a:pt x="181610" y="72983"/>
                  <a:pt x="181610" y="72983"/>
                  <a:pt x="45403" y="72983"/>
                </a:cubicBezTo>
                <a:cubicBezTo>
                  <a:pt x="33728" y="72983"/>
                  <a:pt x="24647" y="82036"/>
                  <a:pt x="24647" y="93675"/>
                </a:cubicBezTo>
                <a:cubicBezTo>
                  <a:pt x="24647" y="93675"/>
                  <a:pt x="24647" y="93675"/>
                  <a:pt x="24647" y="268262"/>
                </a:cubicBezTo>
                <a:cubicBezTo>
                  <a:pt x="24647" y="278608"/>
                  <a:pt x="33728" y="287660"/>
                  <a:pt x="45403" y="287660"/>
                </a:cubicBezTo>
                <a:cubicBezTo>
                  <a:pt x="45403" y="287660"/>
                  <a:pt x="45403" y="287660"/>
                  <a:pt x="181610" y="287660"/>
                </a:cubicBezTo>
                <a:cubicBezTo>
                  <a:pt x="193285" y="287660"/>
                  <a:pt x="202366" y="278608"/>
                  <a:pt x="202366" y="268262"/>
                </a:cubicBezTo>
                <a:cubicBezTo>
                  <a:pt x="202366" y="268262"/>
                  <a:pt x="202366" y="268262"/>
                  <a:pt x="202366" y="202307"/>
                </a:cubicBezTo>
                <a:cubicBezTo>
                  <a:pt x="202366" y="202307"/>
                  <a:pt x="202366" y="201014"/>
                  <a:pt x="203663" y="201014"/>
                </a:cubicBezTo>
                <a:cubicBezTo>
                  <a:pt x="203663" y="199720"/>
                  <a:pt x="204960" y="199720"/>
                  <a:pt x="206258" y="198427"/>
                </a:cubicBezTo>
                <a:cubicBezTo>
                  <a:pt x="206258" y="198427"/>
                  <a:pt x="206258" y="198427"/>
                  <a:pt x="227013" y="175149"/>
                </a:cubicBezTo>
                <a:cubicBezTo>
                  <a:pt x="227013" y="175149"/>
                  <a:pt x="227013" y="175149"/>
                  <a:pt x="227013" y="287660"/>
                </a:cubicBezTo>
                <a:cubicBezTo>
                  <a:pt x="227013" y="301886"/>
                  <a:pt x="215338" y="313525"/>
                  <a:pt x="201069" y="313525"/>
                </a:cubicBezTo>
                <a:cubicBezTo>
                  <a:pt x="201069" y="313525"/>
                  <a:pt x="201069" y="313525"/>
                  <a:pt x="25944" y="313525"/>
                </a:cubicBezTo>
                <a:cubicBezTo>
                  <a:pt x="11675" y="313525"/>
                  <a:pt x="0" y="301886"/>
                  <a:pt x="0" y="287660"/>
                </a:cubicBezTo>
                <a:cubicBezTo>
                  <a:pt x="0" y="287660"/>
                  <a:pt x="0" y="287660"/>
                  <a:pt x="0" y="72983"/>
                </a:cubicBezTo>
                <a:cubicBezTo>
                  <a:pt x="0" y="60051"/>
                  <a:pt x="10378" y="48412"/>
                  <a:pt x="24647" y="48412"/>
                </a:cubicBezTo>
                <a:close/>
                <a:moveTo>
                  <a:pt x="242888" y="42062"/>
                </a:moveTo>
                <a:lnTo>
                  <a:pt x="285751" y="81750"/>
                </a:lnTo>
                <a:lnTo>
                  <a:pt x="279401" y="89687"/>
                </a:lnTo>
                <a:lnTo>
                  <a:pt x="200026" y="178587"/>
                </a:lnTo>
                <a:lnTo>
                  <a:pt x="193676" y="184937"/>
                </a:lnTo>
                <a:lnTo>
                  <a:pt x="150813" y="146837"/>
                </a:lnTo>
                <a:lnTo>
                  <a:pt x="155576" y="138899"/>
                </a:lnTo>
                <a:lnTo>
                  <a:pt x="236538" y="48412"/>
                </a:lnTo>
                <a:close/>
                <a:moveTo>
                  <a:pt x="257175" y="26187"/>
                </a:moveTo>
                <a:lnTo>
                  <a:pt x="301625" y="64287"/>
                </a:lnTo>
                <a:lnTo>
                  <a:pt x="295275" y="72225"/>
                </a:lnTo>
                <a:lnTo>
                  <a:pt x="290513" y="75400"/>
                </a:lnTo>
                <a:lnTo>
                  <a:pt x="247650" y="37300"/>
                </a:lnTo>
                <a:lnTo>
                  <a:pt x="250825" y="34125"/>
                </a:lnTo>
                <a:close/>
                <a:moveTo>
                  <a:pt x="285750" y="11899"/>
                </a:moveTo>
                <a:lnTo>
                  <a:pt x="279400" y="19837"/>
                </a:lnTo>
                <a:lnTo>
                  <a:pt x="304800" y="43649"/>
                </a:lnTo>
                <a:lnTo>
                  <a:pt x="312738" y="35712"/>
                </a:lnTo>
                <a:close/>
                <a:moveTo>
                  <a:pt x="285265" y="516"/>
                </a:moveTo>
                <a:cubicBezTo>
                  <a:pt x="289152" y="-801"/>
                  <a:pt x="291744" y="516"/>
                  <a:pt x="294336" y="3151"/>
                </a:cubicBezTo>
                <a:cubicBezTo>
                  <a:pt x="294336" y="3151"/>
                  <a:pt x="294336" y="3151"/>
                  <a:pt x="318958" y="25545"/>
                </a:cubicBezTo>
                <a:cubicBezTo>
                  <a:pt x="324142" y="30814"/>
                  <a:pt x="325438" y="38718"/>
                  <a:pt x="320254" y="43987"/>
                </a:cubicBezTo>
                <a:cubicBezTo>
                  <a:pt x="320254" y="43987"/>
                  <a:pt x="320254" y="43987"/>
                  <a:pt x="305999" y="61112"/>
                </a:cubicBezTo>
                <a:cubicBezTo>
                  <a:pt x="305999" y="61112"/>
                  <a:pt x="305999" y="61112"/>
                  <a:pt x="261938" y="20276"/>
                </a:cubicBezTo>
                <a:cubicBezTo>
                  <a:pt x="261938" y="20276"/>
                  <a:pt x="261938" y="20276"/>
                  <a:pt x="276193" y="4468"/>
                </a:cubicBezTo>
                <a:cubicBezTo>
                  <a:pt x="278785" y="1834"/>
                  <a:pt x="281377" y="516"/>
                  <a:pt x="285265" y="51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5383079" y="2922424"/>
            <a:ext cx="144142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8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187AC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05</a:t>
            </a:r>
            <a:endParaRPr kumimoji="0" lang="zh-CN" altLang="en-US" sz="8800" b="1" i="0" u="none" strike="noStrike" kern="1200" cap="none" spc="0" normalizeH="0" baseline="0" noProof="0" dirty="0">
              <a:ln>
                <a:noFill/>
              </a:ln>
              <a:solidFill>
                <a:srgbClr val="0187AC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6824499" y="3200844"/>
            <a:ext cx="34705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系统测试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87020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箭头: 五边形 1"/>
          <p:cNvSpPr/>
          <p:nvPr/>
        </p:nvSpPr>
        <p:spPr>
          <a:xfrm rot="5400000">
            <a:off x="5581650" y="-666750"/>
            <a:ext cx="1028700" cy="2362200"/>
          </a:xfrm>
          <a:prstGeom prst="homePlate">
            <a:avLst>
              <a:gd name="adj" fmla="val 32716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285525" y="139184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登陆界面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2" name="statistics-on-laptop_82095"/>
          <p:cNvSpPr>
            <a:spLocks noChangeAspect="1"/>
          </p:cNvSpPr>
          <p:nvPr/>
        </p:nvSpPr>
        <p:spPr bwMode="auto">
          <a:xfrm>
            <a:off x="2852093" y="3109933"/>
            <a:ext cx="1299316" cy="1259041"/>
          </a:xfrm>
          <a:custGeom>
            <a:avLst/>
            <a:gdLst>
              <a:gd name="connsiteX0" fmla="*/ 58918 w 323554"/>
              <a:gd name="connsiteY0" fmla="*/ 189699 h 313525"/>
              <a:gd name="connsiteX1" fmla="*/ 101421 w 323554"/>
              <a:gd name="connsiteY1" fmla="*/ 189699 h 313525"/>
              <a:gd name="connsiteX2" fmla="*/ 103997 w 323554"/>
              <a:gd name="connsiteY2" fmla="*/ 189699 h 313525"/>
              <a:gd name="connsiteX3" fmla="*/ 114301 w 323554"/>
              <a:gd name="connsiteY3" fmla="*/ 201731 h 313525"/>
              <a:gd name="connsiteX4" fmla="*/ 113013 w 323554"/>
              <a:gd name="connsiteY4" fmla="*/ 205741 h 313525"/>
              <a:gd name="connsiteX5" fmla="*/ 101421 w 323554"/>
              <a:gd name="connsiteY5" fmla="*/ 215099 h 313525"/>
              <a:gd name="connsiteX6" fmla="*/ 58918 w 323554"/>
              <a:gd name="connsiteY6" fmla="*/ 215099 h 313525"/>
              <a:gd name="connsiteX7" fmla="*/ 46038 w 323554"/>
              <a:gd name="connsiteY7" fmla="*/ 201731 h 313525"/>
              <a:gd name="connsiteX8" fmla="*/ 58918 w 323554"/>
              <a:gd name="connsiteY8" fmla="*/ 189699 h 313525"/>
              <a:gd name="connsiteX9" fmla="*/ 149225 w 323554"/>
              <a:gd name="connsiteY9" fmla="*/ 165887 h 313525"/>
              <a:gd name="connsiteX10" fmla="*/ 142875 w 323554"/>
              <a:gd name="connsiteY10" fmla="*/ 186525 h 313525"/>
              <a:gd name="connsiteX11" fmla="*/ 153988 w 323554"/>
              <a:gd name="connsiteY11" fmla="*/ 196050 h 313525"/>
              <a:gd name="connsiteX12" fmla="*/ 173038 w 323554"/>
              <a:gd name="connsiteY12" fmla="*/ 188112 h 313525"/>
              <a:gd name="connsiteX13" fmla="*/ 145188 w 323554"/>
              <a:gd name="connsiteY13" fmla="*/ 151599 h 313525"/>
              <a:gd name="connsiteX14" fmla="*/ 187326 w 323554"/>
              <a:gd name="connsiteY14" fmla="*/ 190104 h 313525"/>
              <a:gd name="connsiteX15" fmla="*/ 138803 w 323554"/>
              <a:gd name="connsiteY15" fmla="*/ 210640 h 313525"/>
              <a:gd name="connsiteX16" fmla="*/ 131142 w 323554"/>
              <a:gd name="connsiteY16" fmla="*/ 210640 h 313525"/>
              <a:gd name="connsiteX17" fmla="*/ 129865 w 323554"/>
              <a:gd name="connsiteY17" fmla="*/ 202939 h 313525"/>
              <a:gd name="connsiteX18" fmla="*/ 145188 w 323554"/>
              <a:gd name="connsiteY18" fmla="*/ 151599 h 313525"/>
              <a:gd name="connsiteX19" fmla="*/ 58982 w 323554"/>
              <a:gd name="connsiteY19" fmla="*/ 146837 h 313525"/>
              <a:gd name="connsiteX20" fmla="*/ 130176 w 323554"/>
              <a:gd name="connsiteY20" fmla="*/ 146837 h 313525"/>
              <a:gd name="connsiteX21" fmla="*/ 130176 w 323554"/>
              <a:gd name="connsiteY21" fmla="*/ 148186 h 313525"/>
              <a:gd name="connsiteX22" fmla="*/ 122409 w 323554"/>
              <a:gd name="connsiteY22" fmla="*/ 173825 h 313525"/>
              <a:gd name="connsiteX23" fmla="*/ 58982 w 323554"/>
              <a:gd name="connsiteY23" fmla="*/ 173825 h 313525"/>
              <a:gd name="connsiteX24" fmla="*/ 46038 w 323554"/>
              <a:gd name="connsiteY24" fmla="*/ 160331 h 313525"/>
              <a:gd name="connsiteX25" fmla="*/ 58982 w 323554"/>
              <a:gd name="connsiteY25" fmla="*/ 146837 h 313525"/>
              <a:gd name="connsiteX26" fmla="*/ 59011 w 323554"/>
              <a:gd name="connsiteY26" fmla="*/ 105562 h 313525"/>
              <a:gd name="connsiteX27" fmla="*/ 166688 w 323554"/>
              <a:gd name="connsiteY27" fmla="*/ 105562 h 313525"/>
              <a:gd name="connsiteX28" fmla="*/ 144634 w 323554"/>
              <a:gd name="connsiteY28" fmla="*/ 130962 h 313525"/>
              <a:gd name="connsiteX29" fmla="*/ 59011 w 323554"/>
              <a:gd name="connsiteY29" fmla="*/ 130962 h 313525"/>
              <a:gd name="connsiteX30" fmla="*/ 46038 w 323554"/>
              <a:gd name="connsiteY30" fmla="*/ 118930 h 313525"/>
              <a:gd name="connsiteX31" fmla="*/ 59011 w 323554"/>
              <a:gd name="connsiteY31" fmla="*/ 105562 h 313525"/>
              <a:gd name="connsiteX32" fmla="*/ 226883 w 323554"/>
              <a:gd name="connsiteY32" fmla="*/ 81749 h 313525"/>
              <a:gd name="connsiteX33" fmla="*/ 224292 w 323554"/>
              <a:gd name="connsiteY33" fmla="*/ 83037 h 313525"/>
              <a:gd name="connsiteX34" fmla="*/ 171159 w 323554"/>
              <a:gd name="connsiteY34" fmla="*/ 140996 h 313525"/>
              <a:gd name="connsiteX35" fmla="*/ 172455 w 323554"/>
              <a:gd name="connsiteY35" fmla="*/ 146148 h 313525"/>
              <a:gd name="connsiteX36" fmla="*/ 175047 w 323554"/>
              <a:gd name="connsiteY36" fmla="*/ 148724 h 313525"/>
              <a:gd name="connsiteX37" fmla="*/ 177639 w 323554"/>
              <a:gd name="connsiteY37" fmla="*/ 150012 h 313525"/>
              <a:gd name="connsiteX38" fmla="*/ 180230 w 323554"/>
              <a:gd name="connsiteY38" fmla="*/ 148724 h 313525"/>
              <a:gd name="connsiteX39" fmla="*/ 232067 w 323554"/>
              <a:gd name="connsiteY39" fmla="*/ 90765 h 313525"/>
              <a:gd name="connsiteX40" fmla="*/ 232067 w 323554"/>
              <a:gd name="connsiteY40" fmla="*/ 85613 h 313525"/>
              <a:gd name="connsiteX41" fmla="*/ 229475 w 323554"/>
              <a:gd name="connsiteY41" fmla="*/ 83037 h 313525"/>
              <a:gd name="connsiteX42" fmla="*/ 226883 w 323554"/>
              <a:gd name="connsiteY42" fmla="*/ 81749 h 313525"/>
              <a:gd name="connsiteX43" fmla="*/ 247254 w 323554"/>
              <a:gd name="connsiteY43" fmla="*/ 62303 h 313525"/>
              <a:gd name="connsiteX44" fmla="*/ 242491 w 323554"/>
              <a:gd name="connsiteY44" fmla="*/ 63493 h 313525"/>
              <a:gd name="connsiteX45" fmla="*/ 237729 w 323554"/>
              <a:gd name="connsiteY45" fmla="*/ 68256 h 313525"/>
              <a:gd name="connsiteX46" fmla="*/ 236538 w 323554"/>
              <a:gd name="connsiteY46" fmla="*/ 70637 h 313525"/>
              <a:gd name="connsiteX47" fmla="*/ 237729 w 323554"/>
              <a:gd name="connsiteY47" fmla="*/ 73019 h 313525"/>
              <a:gd name="connsiteX48" fmla="*/ 240110 w 323554"/>
              <a:gd name="connsiteY48" fmla="*/ 74209 h 313525"/>
              <a:gd name="connsiteX49" fmla="*/ 242491 w 323554"/>
              <a:gd name="connsiteY49" fmla="*/ 75400 h 313525"/>
              <a:gd name="connsiteX50" fmla="*/ 244873 w 323554"/>
              <a:gd name="connsiteY50" fmla="*/ 75400 h 313525"/>
              <a:gd name="connsiteX51" fmla="*/ 244873 w 323554"/>
              <a:gd name="connsiteY51" fmla="*/ 74209 h 313525"/>
              <a:gd name="connsiteX52" fmla="*/ 249635 w 323554"/>
              <a:gd name="connsiteY52" fmla="*/ 69447 h 313525"/>
              <a:gd name="connsiteX53" fmla="*/ 249635 w 323554"/>
              <a:gd name="connsiteY53" fmla="*/ 64684 h 313525"/>
              <a:gd name="connsiteX54" fmla="*/ 247254 w 323554"/>
              <a:gd name="connsiteY54" fmla="*/ 62303 h 313525"/>
              <a:gd name="connsiteX55" fmla="*/ 24647 w 323554"/>
              <a:gd name="connsiteY55" fmla="*/ 48412 h 313525"/>
              <a:gd name="connsiteX56" fmla="*/ 201069 w 323554"/>
              <a:gd name="connsiteY56" fmla="*/ 48412 h 313525"/>
              <a:gd name="connsiteX57" fmla="*/ 214041 w 323554"/>
              <a:gd name="connsiteY57" fmla="*/ 52292 h 313525"/>
              <a:gd name="connsiteX58" fmla="*/ 193285 w 323554"/>
              <a:gd name="connsiteY58" fmla="*/ 76863 h 313525"/>
              <a:gd name="connsiteX59" fmla="*/ 181610 w 323554"/>
              <a:gd name="connsiteY59" fmla="*/ 72983 h 313525"/>
              <a:gd name="connsiteX60" fmla="*/ 45403 w 323554"/>
              <a:gd name="connsiteY60" fmla="*/ 72983 h 313525"/>
              <a:gd name="connsiteX61" fmla="*/ 24647 w 323554"/>
              <a:gd name="connsiteY61" fmla="*/ 93675 h 313525"/>
              <a:gd name="connsiteX62" fmla="*/ 24647 w 323554"/>
              <a:gd name="connsiteY62" fmla="*/ 268262 h 313525"/>
              <a:gd name="connsiteX63" fmla="*/ 45403 w 323554"/>
              <a:gd name="connsiteY63" fmla="*/ 287660 h 313525"/>
              <a:gd name="connsiteX64" fmla="*/ 181610 w 323554"/>
              <a:gd name="connsiteY64" fmla="*/ 287660 h 313525"/>
              <a:gd name="connsiteX65" fmla="*/ 202366 w 323554"/>
              <a:gd name="connsiteY65" fmla="*/ 268262 h 313525"/>
              <a:gd name="connsiteX66" fmla="*/ 202366 w 323554"/>
              <a:gd name="connsiteY66" fmla="*/ 202307 h 313525"/>
              <a:gd name="connsiteX67" fmla="*/ 203663 w 323554"/>
              <a:gd name="connsiteY67" fmla="*/ 201014 h 313525"/>
              <a:gd name="connsiteX68" fmla="*/ 206258 w 323554"/>
              <a:gd name="connsiteY68" fmla="*/ 198427 h 313525"/>
              <a:gd name="connsiteX69" fmla="*/ 227013 w 323554"/>
              <a:gd name="connsiteY69" fmla="*/ 175149 h 313525"/>
              <a:gd name="connsiteX70" fmla="*/ 227013 w 323554"/>
              <a:gd name="connsiteY70" fmla="*/ 287660 h 313525"/>
              <a:gd name="connsiteX71" fmla="*/ 201069 w 323554"/>
              <a:gd name="connsiteY71" fmla="*/ 313525 h 313525"/>
              <a:gd name="connsiteX72" fmla="*/ 25944 w 323554"/>
              <a:gd name="connsiteY72" fmla="*/ 313525 h 313525"/>
              <a:gd name="connsiteX73" fmla="*/ 0 w 323554"/>
              <a:gd name="connsiteY73" fmla="*/ 287660 h 313525"/>
              <a:gd name="connsiteX74" fmla="*/ 0 w 323554"/>
              <a:gd name="connsiteY74" fmla="*/ 72983 h 313525"/>
              <a:gd name="connsiteX75" fmla="*/ 24647 w 323554"/>
              <a:gd name="connsiteY75" fmla="*/ 48412 h 313525"/>
              <a:gd name="connsiteX76" fmla="*/ 242888 w 323554"/>
              <a:gd name="connsiteY76" fmla="*/ 42062 h 313525"/>
              <a:gd name="connsiteX77" fmla="*/ 285751 w 323554"/>
              <a:gd name="connsiteY77" fmla="*/ 81750 h 313525"/>
              <a:gd name="connsiteX78" fmla="*/ 279401 w 323554"/>
              <a:gd name="connsiteY78" fmla="*/ 89687 h 313525"/>
              <a:gd name="connsiteX79" fmla="*/ 200026 w 323554"/>
              <a:gd name="connsiteY79" fmla="*/ 178587 h 313525"/>
              <a:gd name="connsiteX80" fmla="*/ 193676 w 323554"/>
              <a:gd name="connsiteY80" fmla="*/ 184937 h 313525"/>
              <a:gd name="connsiteX81" fmla="*/ 150813 w 323554"/>
              <a:gd name="connsiteY81" fmla="*/ 146837 h 313525"/>
              <a:gd name="connsiteX82" fmla="*/ 155576 w 323554"/>
              <a:gd name="connsiteY82" fmla="*/ 138899 h 313525"/>
              <a:gd name="connsiteX83" fmla="*/ 236538 w 323554"/>
              <a:gd name="connsiteY83" fmla="*/ 48412 h 313525"/>
              <a:gd name="connsiteX84" fmla="*/ 257175 w 323554"/>
              <a:gd name="connsiteY84" fmla="*/ 26187 h 313525"/>
              <a:gd name="connsiteX85" fmla="*/ 301625 w 323554"/>
              <a:gd name="connsiteY85" fmla="*/ 64287 h 313525"/>
              <a:gd name="connsiteX86" fmla="*/ 295275 w 323554"/>
              <a:gd name="connsiteY86" fmla="*/ 72225 h 313525"/>
              <a:gd name="connsiteX87" fmla="*/ 290513 w 323554"/>
              <a:gd name="connsiteY87" fmla="*/ 75400 h 313525"/>
              <a:gd name="connsiteX88" fmla="*/ 247650 w 323554"/>
              <a:gd name="connsiteY88" fmla="*/ 37300 h 313525"/>
              <a:gd name="connsiteX89" fmla="*/ 250825 w 323554"/>
              <a:gd name="connsiteY89" fmla="*/ 34125 h 313525"/>
              <a:gd name="connsiteX90" fmla="*/ 285750 w 323554"/>
              <a:gd name="connsiteY90" fmla="*/ 11899 h 313525"/>
              <a:gd name="connsiteX91" fmla="*/ 279400 w 323554"/>
              <a:gd name="connsiteY91" fmla="*/ 19837 h 313525"/>
              <a:gd name="connsiteX92" fmla="*/ 304800 w 323554"/>
              <a:gd name="connsiteY92" fmla="*/ 43649 h 313525"/>
              <a:gd name="connsiteX93" fmla="*/ 312738 w 323554"/>
              <a:gd name="connsiteY93" fmla="*/ 35712 h 313525"/>
              <a:gd name="connsiteX94" fmla="*/ 285265 w 323554"/>
              <a:gd name="connsiteY94" fmla="*/ 516 h 313525"/>
              <a:gd name="connsiteX95" fmla="*/ 294336 w 323554"/>
              <a:gd name="connsiteY95" fmla="*/ 3151 h 313525"/>
              <a:gd name="connsiteX96" fmla="*/ 318958 w 323554"/>
              <a:gd name="connsiteY96" fmla="*/ 25545 h 313525"/>
              <a:gd name="connsiteX97" fmla="*/ 320254 w 323554"/>
              <a:gd name="connsiteY97" fmla="*/ 43987 h 313525"/>
              <a:gd name="connsiteX98" fmla="*/ 305999 w 323554"/>
              <a:gd name="connsiteY98" fmla="*/ 61112 h 313525"/>
              <a:gd name="connsiteX99" fmla="*/ 261938 w 323554"/>
              <a:gd name="connsiteY99" fmla="*/ 20276 h 313525"/>
              <a:gd name="connsiteX100" fmla="*/ 276193 w 323554"/>
              <a:gd name="connsiteY100" fmla="*/ 4468 h 313525"/>
              <a:gd name="connsiteX101" fmla="*/ 285265 w 323554"/>
              <a:gd name="connsiteY101" fmla="*/ 516 h 313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323554" h="313525">
                <a:moveTo>
                  <a:pt x="58918" y="189699"/>
                </a:moveTo>
                <a:cubicBezTo>
                  <a:pt x="58918" y="189699"/>
                  <a:pt x="58918" y="189699"/>
                  <a:pt x="101421" y="189699"/>
                </a:cubicBezTo>
                <a:cubicBezTo>
                  <a:pt x="102709" y="189699"/>
                  <a:pt x="102709" y="189699"/>
                  <a:pt x="103997" y="189699"/>
                </a:cubicBezTo>
                <a:cubicBezTo>
                  <a:pt x="109149" y="189699"/>
                  <a:pt x="114301" y="195046"/>
                  <a:pt x="114301" y="201731"/>
                </a:cubicBezTo>
                <a:cubicBezTo>
                  <a:pt x="114301" y="203067"/>
                  <a:pt x="114301" y="204404"/>
                  <a:pt x="113013" y="205741"/>
                </a:cubicBezTo>
                <a:cubicBezTo>
                  <a:pt x="111725" y="211088"/>
                  <a:pt x="107861" y="215099"/>
                  <a:pt x="101421" y="215099"/>
                </a:cubicBezTo>
                <a:cubicBezTo>
                  <a:pt x="101421" y="215099"/>
                  <a:pt x="101421" y="215099"/>
                  <a:pt x="58918" y="215099"/>
                </a:cubicBezTo>
                <a:cubicBezTo>
                  <a:pt x="51190" y="215099"/>
                  <a:pt x="46038" y="209752"/>
                  <a:pt x="46038" y="201731"/>
                </a:cubicBezTo>
                <a:cubicBezTo>
                  <a:pt x="46038" y="195046"/>
                  <a:pt x="51190" y="189699"/>
                  <a:pt x="58918" y="189699"/>
                </a:cubicBezTo>
                <a:close/>
                <a:moveTo>
                  <a:pt x="149225" y="165887"/>
                </a:moveTo>
                <a:lnTo>
                  <a:pt x="142875" y="186525"/>
                </a:lnTo>
                <a:lnTo>
                  <a:pt x="153988" y="196050"/>
                </a:lnTo>
                <a:lnTo>
                  <a:pt x="173038" y="188112"/>
                </a:lnTo>
                <a:close/>
                <a:moveTo>
                  <a:pt x="145188" y="151599"/>
                </a:moveTo>
                <a:cubicBezTo>
                  <a:pt x="145188" y="151599"/>
                  <a:pt x="145188" y="151599"/>
                  <a:pt x="187326" y="190104"/>
                </a:cubicBezTo>
                <a:cubicBezTo>
                  <a:pt x="187326" y="190104"/>
                  <a:pt x="187326" y="190104"/>
                  <a:pt x="138803" y="210640"/>
                </a:cubicBezTo>
                <a:cubicBezTo>
                  <a:pt x="136249" y="211924"/>
                  <a:pt x="133696" y="211924"/>
                  <a:pt x="131142" y="210640"/>
                </a:cubicBezTo>
                <a:cubicBezTo>
                  <a:pt x="129865" y="208073"/>
                  <a:pt x="128588" y="205506"/>
                  <a:pt x="129865" y="202939"/>
                </a:cubicBezTo>
                <a:cubicBezTo>
                  <a:pt x="129865" y="202939"/>
                  <a:pt x="129865" y="202939"/>
                  <a:pt x="145188" y="151599"/>
                </a:cubicBezTo>
                <a:close/>
                <a:moveTo>
                  <a:pt x="58982" y="146837"/>
                </a:moveTo>
                <a:cubicBezTo>
                  <a:pt x="58982" y="146837"/>
                  <a:pt x="58982" y="146837"/>
                  <a:pt x="130176" y="146837"/>
                </a:cubicBezTo>
                <a:cubicBezTo>
                  <a:pt x="130176" y="148186"/>
                  <a:pt x="130176" y="148186"/>
                  <a:pt x="130176" y="148186"/>
                </a:cubicBezTo>
                <a:lnTo>
                  <a:pt x="122409" y="173825"/>
                </a:lnTo>
                <a:cubicBezTo>
                  <a:pt x="122409" y="173825"/>
                  <a:pt x="122409" y="173825"/>
                  <a:pt x="58982" y="173825"/>
                </a:cubicBezTo>
                <a:cubicBezTo>
                  <a:pt x="51216" y="173825"/>
                  <a:pt x="46038" y="167078"/>
                  <a:pt x="46038" y="160331"/>
                </a:cubicBezTo>
                <a:cubicBezTo>
                  <a:pt x="46038" y="153584"/>
                  <a:pt x="51216" y="146837"/>
                  <a:pt x="58982" y="146837"/>
                </a:cubicBezTo>
                <a:close/>
                <a:moveTo>
                  <a:pt x="59011" y="105562"/>
                </a:moveTo>
                <a:lnTo>
                  <a:pt x="166688" y="105562"/>
                </a:lnTo>
                <a:cubicBezTo>
                  <a:pt x="166688" y="105562"/>
                  <a:pt x="166688" y="105562"/>
                  <a:pt x="144634" y="130962"/>
                </a:cubicBezTo>
                <a:cubicBezTo>
                  <a:pt x="144634" y="130962"/>
                  <a:pt x="144634" y="130962"/>
                  <a:pt x="59011" y="130962"/>
                </a:cubicBezTo>
                <a:cubicBezTo>
                  <a:pt x="51227" y="130962"/>
                  <a:pt x="46038" y="125615"/>
                  <a:pt x="46038" y="118930"/>
                </a:cubicBezTo>
                <a:cubicBezTo>
                  <a:pt x="46038" y="110909"/>
                  <a:pt x="51227" y="105562"/>
                  <a:pt x="59011" y="105562"/>
                </a:cubicBezTo>
                <a:close/>
                <a:moveTo>
                  <a:pt x="226883" y="81749"/>
                </a:moveTo>
                <a:cubicBezTo>
                  <a:pt x="225587" y="81749"/>
                  <a:pt x="224292" y="83037"/>
                  <a:pt x="224292" y="83037"/>
                </a:cubicBezTo>
                <a:cubicBezTo>
                  <a:pt x="224292" y="83037"/>
                  <a:pt x="224292" y="83037"/>
                  <a:pt x="171159" y="140996"/>
                </a:cubicBezTo>
                <a:cubicBezTo>
                  <a:pt x="169863" y="142284"/>
                  <a:pt x="169863" y="144860"/>
                  <a:pt x="172455" y="146148"/>
                </a:cubicBezTo>
                <a:cubicBezTo>
                  <a:pt x="172455" y="146148"/>
                  <a:pt x="172455" y="146148"/>
                  <a:pt x="175047" y="148724"/>
                </a:cubicBezTo>
                <a:cubicBezTo>
                  <a:pt x="175047" y="148724"/>
                  <a:pt x="176343" y="150012"/>
                  <a:pt x="177639" y="150012"/>
                </a:cubicBezTo>
                <a:cubicBezTo>
                  <a:pt x="177639" y="150012"/>
                  <a:pt x="178934" y="148724"/>
                  <a:pt x="180230" y="148724"/>
                </a:cubicBezTo>
                <a:cubicBezTo>
                  <a:pt x="180230" y="148724"/>
                  <a:pt x="180230" y="148724"/>
                  <a:pt x="232067" y="90765"/>
                </a:cubicBezTo>
                <a:cubicBezTo>
                  <a:pt x="233363" y="89477"/>
                  <a:pt x="233363" y="86901"/>
                  <a:pt x="232067" y="85613"/>
                </a:cubicBezTo>
                <a:cubicBezTo>
                  <a:pt x="232067" y="85613"/>
                  <a:pt x="232067" y="85613"/>
                  <a:pt x="229475" y="83037"/>
                </a:cubicBezTo>
                <a:cubicBezTo>
                  <a:pt x="228179" y="81749"/>
                  <a:pt x="226883" y="81749"/>
                  <a:pt x="226883" y="81749"/>
                </a:cubicBezTo>
                <a:close/>
                <a:moveTo>
                  <a:pt x="247254" y="62303"/>
                </a:moveTo>
                <a:cubicBezTo>
                  <a:pt x="244873" y="61112"/>
                  <a:pt x="243682" y="62303"/>
                  <a:pt x="242491" y="63493"/>
                </a:cubicBezTo>
                <a:cubicBezTo>
                  <a:pt x="242491" y="63493"/>
                  <a:pt x="242491" y="63493"/>
                  <a:pt x="237729" y="68256"/>
                </a:cubicBezTo>
                <a:cubicBezTo>
                  <a:pt x="237729" y="68256"/>
                  <a:pt x="236538" y="69447"/>
                  <a:pt x="236538" y="70637"/>
                </a:cubicBezTo>
                <a:cubicBezTo>
                  <a:pt x="236538" y="70637"/>
                  <a:pt x="237729" y="71828"/>
                  <a:pt x="237729" y="73019"/>
                </a:cubicBezTo>
                <a:cubicBezTo>
                  <a:pt x="237729" y="73019"/>
                  <a:pt x="237729" y="73019"/>
                  <a:pt x="240110" y="74209"/>
                </a:cubicBezTo>
                <a:cubicBezTo>
                  <a:pt x="241301" y="75400"/>
                  <a:pt x="242491" y="75400"/>
                  <a:pt x="242491" y="75400"/>
                </a:cubicBezTo>
                <a:cubicBezTo>
                  <a:pt x="243682" y="75400"/>
                  <a:pt x="243682" y="75400"/>
                  <a:pt x="244873" y="75400"/>
                </a:cubicBezTo>
                <a:cubicBezTo>
                  <a:pt x="244873" y="74209"/>
                  <a:pt x="244873" y="74209"/>
                  <a:pt x="244873" y="74209"/>
                </a:cubicBezTo>
                <a:cubicBezTo>
                  <a:pt x="244873" y="74209"/>
                  <a:pt x="244873" y="74209"/>
                  <a:pt x="249635" y="69447"/>
                </a:cubicBezTo>
                <a:cubicBezTo>
                  <a:pt x="250826" y="68256"/>
                  <a:pt x="250826" y="65875"/>
                  <a:pt x="249635" y="64684"/>
                </a:cubicBezTo>
                <a:cubicBezTo>
                  <a:pt x="249635" y="64684"/>
                  <a:pt x="249635" y="64684"/>
                  <a:pt x="247254" y="62303"/>
                </a:cubicBezTo>
                <a:close/>
                <a:moveTo>
                  <a:pt x="24647" y="48412"/>
                </a:moveTo>
                <a:cubicBezTo>
                  <a:pt x="24647" y="48412"/>
                  <a:pt x="24647" y="48412"/>
                  <a:pt x="201069" y="48412"/>
                </a:cubicBezTo>
                <a:cubicBezTo>
                  <a:pt x="206258" y="48412"/>
                  <a:pt x="210149" y="49705"/>
                  <a:pt x="214041" y="52292"/>
                </a:cubicBezTo>
                <a:cubicBezTo>
                  <a:pt x="214041" y="52292"/>
                  <a:pt x="214041" y="52292"/>
                  <a:pt x="193285" y="76863"/>
                </a:cubicBezTo>
                <a:cubicBezTo>
                  <a:pt x="189394" y="74277"/>
                  <a:pt x="185502" y="72983"/>
                  <a:pt x="181610" y="72983"/>
                </a:cubicBezTo>
                <a:cubicBezTo>
                  <a:pt x="181610" y="72983"/>
                  <a:pt x="181610" y="72983"/>
                  <a:pt x="45403" y="72983"/>
                </a:cubicBezTo>
                <a:cubicBezTo>
                  <a:pt x="33728" y="72983"/>
                  <a:pt x="24647" y="82036"/>
                  <a:pt x="24647" y="93675"/>
                </a:cubicBezTo>
                <a:cubicBezTo>
                  <a:pt x="24647" y="93675"/>
                  <a:pt x="24647" y="93675"/>
                  <a:pt x="24647" y="268262"/>
                </a:cubicBezTo>
                <a:cubicBezTo>
                  <a:pt x="24647" y="278608"/>
                  <a:pt x="33728" y="287660"/>
                  <a:pt x="45403" y="287660"/>
                </a:cubicBezTo>
                <a:cubicBezTo>
                  <a:pt x="45403" y="287660"/>
                  <a:pt x="45403" y="287660"/>
                  <a:pt x="181610" y="287660"/>
                </a:cubicBezTo>
                <a:cubicBezTo>
                  <a:pt x="193285" y="287660"/>
                  <a:pt x="202366" y="278608"/>
                  <a:pt x="202366" y="268262"/>
                </a:cubicBezTo>
                <a:cubicBezTo>
                  <a:pt x="202366" y="268262"/>
                  <a:pt x="202366" y="268262"/>
                  <a:pt x="202366" y="202307"/>
                </a:cubicBezTo>
                <a:cubicBezTo>
                  <a:pt x="202366" y="202307"/>
                  <a:pt x="202366" y="201014"/>
                  <a:pt x="203663" y="201014"/>
                </a:cubicBezTo>
                <a:cubicBezTo>
                  <a:pt x="203663" y="199720"/>
                  <a:pt x="204960" y="199720"/>
                  <a:pt x="206258" y="198427"/>
                </a:cubicBezTo>
                <a:cubicBezTo>
                  <a:pt x="206258" y="198427"/>
                  <a:pt x="206258" y="198427"/>
                  <a:pt x="227013" y="175149"/>
                </a:cubicBezTo>
                <a:cubicBezTo>
                  <a:pt x="227013" y="175149"/>
                  <a:pt x="227013" y="175149"/>
                  <a:pt x="227013" y="287660"/>
                </a:cubicBezTo>
                <a:cubicBezTo>
                  <a:pt x="227013" y="301886"/>
                  <a:pt x="215338" y="313525"/>
                  <a:pt x="201069" y="313525"/>
                </a:cubicBezTo>
                <a:cubicBezTo>
                  <a:pt x="201069" y="313525"/>
                  <a:pt x="201069" y="313525"/>
                  <a:pt x="25944" y="313525"/>
                </a:cubicBezTo>
                <a:cubicBezTo>
                  <a:pt x="11675" y="313525"/>
                  <a:pt x="0" y="301886"/>
                  <a:pt x="0" y="287660"/>
                </a:cubicBezTo>
                <a:cubicBezTo>
                  <a:pt x="0" y="287660"/>
                  <a:pt x="0" y="287660"/>
                  <a:pt x="0" y="72983"/>
                </a:cubicBezTo>
                <a:cubicBezTo>
                  <a:pt x="0" y="60051"/>
                  <a:pt x="10378" y="48412"/>
                  <a:pt x="24647" y="48412"/>
                </a:cubicBezTo>
                <a:close/>
                <a:moveTo>
                  <a:pt x="242888" y="42062"/>
                </a:moveTo>
                <a:lnTo>
                  <a:pt x="285751" y="81750"/>
                </a:lnTo>
                <a:lnTo>
                  <a:pt x="279401" y="89687"/>
                </a:lnTo>
                <a:lnTo>
                  <a:pt x="200026" y="178587"/>
                </a:lnTo>
                <a:lnTo>
                  <a:pt x="193676" y="184937"/>
                </a:lnTo>
                <a:lnTo>
                  <a:pt x="150813" y="146837"/>
                </a:lnTo>
                <a:lnTo>
                  <a:pt x="155576" y="138899"/>
                </a:lnTo>
                <a:lnTo>
                  <a:pt x="236538" y="48412"/>
                </a:lnTo>
                <a:close/>
                <a:moveTo>
                  <a:pt x="257175" y="26187"/>
                </a:moveTo>
                <a:lnTo>
                  <a:pt x="301625" y="64287"/>
                </a:lnTo>
                <a:lnTo>
                  <a:pt x="295275" y="72225"/>
                </a:lnTo>
                <a:lnTo>
                  <a:pt x="290513" y="75400"/>
                </a:lnTo>
                <a:lnTo>
                  <a:pt x="247650" y="37300"/>
                </a:lnTo>
                <a:lnTo>
                  <a:pt x="250825" y="34125"/>
                </a:lnTo>
                <a:close/>
                <a:moveTo>
                  <a:pt x="285750" y="11899"/>
                </a:moveTo>
                <a:lnTo>
                  <a:pt x="279400" y="19837"/>
                </a:lnTo>
                <a:lnTo>
                  <a:pt x="304800" y="43649"/>
                </a:lnTo>
                <a:lnTo>
                  <a:pt x="312738" y="35712"/>
                </a:lnTo>
                <a:close/>
                <a:moveTo>
                  <a:pt x="285265" y="516"/>
                </a:moveTo>
                <a:cubicBezTo>
                  <a:pt x="289152" y="-801"/>
                  <a:pt x="291744" y="516"/>
                  <a:pt x="294336" y="3151"/>
                </a:cubicBezTo>
                <a:cubicBezTo>
                  <a:pt x="294336" y="3151"/>
                  <a:pt x="294336" y="3151"/>
                  <a:pt x="318958" y="25545"/>
                </a:cubicBezTo>
                <a:cubicBezTo>
                  <a:pt x="324142" y="30814"/>
                  <a:pt x="325438" y="38718"/>
                  <a:pt x="320254" y="43987"/>
                </a:cubicBezTo>
                <a:cubicBezTo>
                  <a:pt x="320254" y="43987"/>
                  <a:pt x="320254" y="43987"/>
                  <a:pt x="305999" y="61112"/>
                </a:cubicBezTo>
                <a:cubicBezTo>
                  <a:pt x="305999" y="61112"/>
                  <a:pt x="305999" y="61112"/>
                  <a:pt x="261938" y="20276"/>
                </a:cubicBezTo>
                <a:cubicBezTo>
                  <a:pt x="261938" y="20276"/>
                  <a:pt x="261938" y="20276"/>
                  <a:pt x="276193" y="4468"/>
                </a:cubicBezTo>
                <a:cubicBezTo>
                  <a:pt x="278785" y="1834"/>
                  <a:pt x="281377" y="516"/>
                  <a:pt x="285265" y="51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858" y="1028700"/>
            <a:ext cx="10058400" cy="5395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069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箭头: 五边形 1"/>
          <p:cNvSpPr/>
          <p:nvPr/>
        </p:nvSpPr>
        <p:spPr>
          <a:xfrm rot="5400000">
            <a:off x="5581650" y="-666750"/>
            <a:ext cx="1028700" cy="2362200"/>
          </a:xfrm>
          <a:prstGeom prst="homePlate">
            <a:avLst>
              <a:gd name="adj" fmla="val 32716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285524" y="139184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b="1" dirty="0">
                <a:solidFill>
                  <a:srgbClr val="FFFFFF"/>
                </a:solidFill>
                <a:latin typeface="Arial"/>
                <a:ea typeface="微软雅黑"/>
              </a:rPr>
              <a:t>注册</a:t>
            </a:r>
            <a:r>
              <a:rPr kumimoji="0" lang="zh-CN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界面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2" name="statistics-on-laptop_82095"/>
          <p:cNvSpPr>
            <a:spLocks noChangeAspect="1"/>
          </p:cNvSpPr>
          <p:nvPr/>
        </p:nvSpPr>
        <p:spPr bwMode="auto">
          <a:xfrm>
            <a:off x="2852093" y="3109933"/>
            <a:ext cx="1299316" cy="1259041"/>
          </a:xfrm>
          <a:custGeom>
            <a:avLst/>
            <a:gdLst>
              <a:gd name="connsiteX0" fmla="*/ 58918 w 323554"/>
              <a:gd name="connsiteY0" fmla="*/ 189699 h 313525"/>
              <a:gd name="connsiteX1" fmla="*/ 101421 w 323554"/>
              <a:gd name="connsiteY1" fmla="*/ 189699 h 313525"/>
              <a:gd name="connsiteX2" fmla="*/ 103997 w 323554"/>
              <a:gd name="connsiteY2" fmla="*/ 189699 h 313525"/>
              <a:gd name="connsiteX3" fmla="*/ 114301 w 323554"/>
              <a:gd name="connsiteY3" fmla="*/ 201731 h 313525"/>
              <a:gd name="connsiteX4" fmla="*/ 113013 w 323554"/>
              <a:gd name="connsiteY4" fmla="*/ 205741 h 313525"/>
              <a:gd name="connsiteX5" fmla="*/ 101421 w 323554"/>
              <a:gd name="connsiteY5" fmla="*/ 215099 h 313525"/>
              <a:gd name="connsiteX6" fmla="*/ 58918 w 323554"/>
              <a:gd name="connsiteY6" fmla="*/ 215099 h 313525"/>
              <a:gd name="connsiteX7" fmla="*/ 46038 w 323554"/>
              <a:gd name="connsiteY7" fmla="*/ 201731 h 313525"/>
              <a:gd name="connsiteX8" fmla="*/ 58918 w 323554"/>
              <a:gd name="connsiteY8" fmla="*/ 189699 h 313525"/>
              <a:gd name="connsiteX9" fmla="*/ 149225 w 323554"/>
              <a:gd name="connsiteY9" fmla="*/ 165887 h 313525"/>
              <a:gd name="connsiteX10" fmla="*/ 142875 w 323554"/>
              <a:gd name="connsiteY10" fmla="*/ 186525 h 313525"/>
              <a:gd name="connsiteX11" fmla="*/ 153988 w 323554"/>
              <a:gd name="connsiteY11" fmla="*/ 196050 h 313525"/>
              <a:gd name="connsiteX12" fmla="*/ 173038 w 323554"/>
              <a:gd name="connsiteY12" fmla="*/ 188112 h 313525"/>
              <a:gd name="connsiteX13" fmla="*/ 145188 w 323554"/>
              <a:gd name="connsiteY13" fmla="*/ 151599 h 313525"/>
              <a:gd name="connsiteX14" fmla="*/ 187326 w 323554"/>
              <a:gd name="connsiteY14" fmla="*/ 190104 h 313525"/>
              <a:gd name="connsiteX15" fmla="*/ 138803 w 323554"/>
              <a:gd name="connsiteY15" fmla="*/ 210640 h 313525"/>
              <a:gd name="connsiteX16" fmla="*/ 131142 w 323554"/>
              <a:gd name="connsiteY16" fmla="*/ 210640 h 313525"/>
              <a:gd name="connsiteX17" fmla="*/ 129865 w 323554"/>
              <a:gd name="connsiteY17" fmla="*/ 202939 h 313525"/>
              <a:gd name="connsiteX18" fmla="*/ 145188 w 323554"/>
              <a:gd name="connsiteY18" fmla="*/ 151599 h 313525"/>
              <a:gd name="connsiteX19" fmla="*/ 58982 w 323554"/>
              <a:gd name="connsiteY19" fmla="*/ 146837 h 313525"/>
              <a:gd name="connsiteX20" fmla="*/ 130176 w 323554"/>
              <a:gd name="connsiteY20" fmla="*/ 146837 h 313525"/>
              <a:gd name="connsiteX21" fmla="*/ 130176 w 323554"/>
              <a:gd name="connsiteY21" fmla="*/ 148186 h 313525"/>
              <a:gd name="connsiteX22" fmla="*/ 122409 w 323554"/>
              <a:gd name="connsiteY22" fmla="*/ 173825 h 313525"/>
              <a:gd name="connsiteX23" fmla="*/ 58982 w 323554"/>
              <a:gd name="connsiteY23" fmla="*/ 173825 h 313525"/>
              <a:gd name="connsiteX24" fmla="*/ 46038 w 323554"/>
              <a:gd name="connsiteY24" fmla="*/ 160331 h 313525"/>
              <a:gd name="connsiteX25" fmla="*/ 58982 w 323554"/>
              <a:gd name="connsiteY25" fmla="*/ 146837 h 313525"/>
              <a:gd name="connsiteX26" fmla="*/ 59011 w 323554"/>
              <a:gd name="connsiteY26" fmla="*/ 105562 h 313525"/>
              <a:gd name="connsiteX27" fmla="*/ 166688 w 323554"/>
              <a:gd name="connsiteY27" fmla="*/ 105562 h 313525"/>
              <a:gd name="connsiteX28" fmla="*/ 144634 w 323554"/>
              <a:gd name="connsiteY28" fmla="*/ 130962 h 313525"/>
              <a:gd name="connsiteX29" fmla="*/ 59011 w 323554"/>
              <a:gd name="connsiteY29" fmla="*/ 130962 h 313525"/>
              <a:gd name="connsiteX30" fmla="*/ 46038 w 323554"/>
              <a:gd name="connsiteY30" fmla="*/ 118930 h 313525"/>
              <a:gd name="connsiteX31" fmla="*/ 59011 w 323554"/>
              <a:gd name="connsiteY31" fmla="*/ 105562 h 313525"/>
              <a:gd name="connsiteX32" fmla="*/ 226883 w 323554"/>
              <a:gd name="connsiteY32" fmla="*/ 81749 h 313525"/>
              <a:gd name="connsiteX33" fmla="*/ 224292 w 323554"/>
              <a:gd name="connsiteY33" fmla="*/ 83037 h 313525"/>
              <a:gd name="connsiteX34" fmla="*/ 171159 w 323554"/>
              <a:gd name="connsiteY34" fmla="*/ 140996 h 313525"/>
              <a:gd name="connsiteX35" fmla="*/ 172455 w 323554"/>
              <a:gd name="connsiteY35" fmla="*/ 146148 h 313525"/>
              <a:gd name="connsiteX36" fmla="*/ 175047 w 323554"/>
              <a:gd name="connsiteY36" fmla="*/ 148724 h 313525"/>
              <a:gd name="connsiteX37" fmla="*/ 177639 w 323554"/>
              <a:gd name="connsiteY37" fmla="*/ 150012 h 313525"/>
              <a:gd name="connsiteX38" fmla="*/ 180230 w 323554"/>
              <a:gd name="connsiteY38" fmla="*/ 148724 h 313525"/>
              <a:gd name="connsiteX39" fmla="*/ 232067 w 323554"/>
              <a:gd name="connsiteY39" fmla="*/ 90765 h 313525"/>
              <a:gd name="connsiteX40" fmla="*/ 232067 w 323554"/>
              <a:gd name="connsiteY40" fmla="*/ 85613 h 313525"/>
              <a:gd name="connsiteX41" fmla="*/ 229475 w 323554"/>
              <a:gd name="connsiteY41" fmla="*/ 83037 h 313525"/>
              <a:gd name="connsiteX42" fmla="*/ 226883 w 323554"/>
              <a:gd name="connsiteY42" fmla="*/ 81749 h 313525"/>
              <a:gd name="connsiteX43" fmla="*/ 247254 w 323554"/>
              <a:gd name="connsiteY43" fmla="*/ 62303 h 313525"/>
              <a:gd name="connsiteX44" fmla="*/ 242491 w 323554"/>
              <a:gd name="connsiteY44" fmla="*/ 63493 h 313525"/>
              <a:gd name="connsiteX45" fmla="*/ 237729 w 323554"/>
              <a:gd name="connsiteY45" fmla="*/ 68256 h 313525"/>
              <a:gd name="connsiteX46" fmla="*/ 236538 w 323554"/>
              <a:gd name="connsiteY46" fmla="*/ 70637 h 313525"/>
              <a:gd name="connsiteX47" fmla="*/ 237729 w 323554"/>
              <a:gd name="connsiteY47" fmla="*/ 73019 h 313525"/>
              <a:gd name="connsiteX48" fmla="*/ 240110 w 323554"/>
              <a:gd name="connsiteY48" fmla="*/ 74209 h 313525"/>
              <a:gd name="connsiteX49" fmla="*/ 242491 w 323554"/>
              <a:gd name="connsiteY49" fmla="*/ 75400 h 313525"/>
              <a:gd name="connsiteX50" fmla="*/ 244873 w 323554"/>
              <a:gd name="connsiteY50" fmla="*/ 75400 h 313525"/>
              <a:gd name="connsiteX51" fmla="*/ 244873 w 323554"/>
              <a:gd name="connsiteY51" fmla="*/ 74209 h 313525"/>
              <a:gd name="connsiteX52" fmla="*/ 249635 w 323554"/>
              <a:gd name="connsiteY52" fmla="*/ 69447 h 313525"/>
              <a:gd name="connsiteX53" fmla="*/ 249635 w 323554"/>
              <a:gd name="connsiteY53" fmla="*/ 64684 h 313525"/>
              <a:gd name="connsiteX54" fmla="*/ 247254 w 323554"/>
              <a:gd name="connsiteY54" fmla="*/ 62303 h 313525"/>
              <a:gd name="connsiteX55" fmla="*/ 24647 w 323554"/>
              <a:gd name="connsiteY55" fmla="*/ 48412 h 313525"/>
              <a:gd name="connsiteX56" fmla="*/ 201069 w 323554"/>
              <a:gd name="connsiteY56" fmla="*/ 48412 h 313525"/>
              <a:gd name="connsiteX57" fmla="*/ 214041 w 323554"/>
              <a:gd name="connsiteY57" fmla="*/ 52292 h 313525"/>
              <a:gd name="connsiteX58" fmla="*/ 193285 w 323554"/>
              <a:gd name="connsiteY58" fmla="*/ 76863 h 313525"/>
              <a:gd name="connsiteX59" fmla="*/ 181610 w 323554"/>
              <a:gd name="connsiteY59" fmla="*/ 72983 h 313525"/>
              <a:gd name="connsiteX60" fmla="*/ 45403 w 323554"/>
              <a:gd name="connsiteY60" fmla="*/ 72983 h 313525"/>
              <a:gd name="connsiteX61" fmla="*/ 24647 w 323554"/>
              <a:gd name="connsiteY61" fmla="*/ 93675 h 313525"/>
              <a:gd name="connsiteX62" fmla="*/ 24647 w 323554"/>
              <a:gd name="connsiteY62" fmla="*/ 268262 h 313525"/>
              <a:gd name="connsiteX63" fmla="*/ 45403 w 323554"/>
              <a:gd name="connsiteY63" fmla="*/ 287660 h 313525"/>
              <a:gd name="connsiteX64" fmla="*/ 181610 w 323554"/>
              <a:gd name="connsiteY64" fmla="*/ 287660 h 313525"/>
              <a:gd name="connsiteX65" fmla="*/ 202366 w 323554"/>
              <a:gd name="connsiteY65" fmla="*/ 268262 h 313525"/>
              <a:gd name="connsiteX66" fmla="*/ 202366 w 323554"/>
              <a:gd name="connsiteY66" fmla="*/ 202307 h 313525"/>
              <a:gd name="connsiteX67" fmla="*/ 203663 w 323554"/>
              <a:gd name="connsiteY67" fmla="*/ 201014 h 313525"/>
              <a:gd name="connsiteX68" fmla="*/ 206258 w 323554"/>
              <a:gd name="connsiteY68" fmla="*/ 198427 h 313525"/>
              <a:gd name="connsiteX69" fmla="*/ 227013 w 323554"/>
              <a:gd name="connsiteY69" fmla="*/ 175149 h 313525"/>
              <a:gd name="connsiteX70" fmla="*/ 227013 w 323554"/>
              <a:gd name="connsiteY70" fmla="*/ 287660 h 313525"/>
              <a:gd name="connsiteX71" fmla="*/ 201069 w 323554"/>
              <a:gd name="connsiteY71" fmla="*/ 313525 h 313525"/>
              <a:gd name="connsiteX72" fmla="*/ 25944 w 323554"/>
              <a:gd name="connsiteY72" fmla="*/ 313525 h 313525"/>
              <a:gd name="connsiteX73" fmla="*/ 0 w 323554"/>
              <a:gd name="connsiteY73" fmla="*/ 287660 h 313525"/>
              <a:gd name="connsiteX74" fmla="*/ 0 w 323554"/>
              <a:gd name="connsiteY74" fmla="*/ 72983 h 313525"/>
              <a:gd name="connsiteX75" fmla="*/ 24647 w 323554"/>
              <a:gd name="connsiteY75" fmla="*/ 48412 h 313525"/>
              <a:gd name="connsiteX76" fmla="*/ 242888 w 323554"/>
              <a:gd name="connsiteY76" fmla="*/ 42062 h 313525"/>
              <a:gd name="connsiteX77" fmla="*/ 285751 w 323554"/>
              <a:gd name="connsiteY77" fmla="*/ 81750 h 313525"/>
              <a:gd name="connsiteX78" fmla="*/ 279401 w 323554"/>
              <a:gd name="connsiteY78" fmla="*/ 89687 h 313525"/>
              <a:gd name="connsiteX79" fmla="*/ 200026 w 323554"/>
              <a:gd name="connsiteY79" fmla="*/ 178587 h 313525"/>
              <a:gd name="connsiteX80" fmla="*/ 193676 w 323554"/>
              <a:gd name="connsiteY80" fmla="*/ 184937 h 313525"/>
              <a:gd name="connsiteX81" fmla="*/ 150813 w 323554"/>
              <a:gd name="connsiteY81" fmla="*/ 146837 h 313525"/>
              <a:gd name="connsiteX82" fmla="*/ 155576 w 323554"/>
              <a:gd name="connsiteY82" fmla="*/ 138899 h 313525"/>
              <a:gd name="connsiteX83" fmla="*/ 236538 w 323554"/>
              <a:gd name="connsiteY83" fmla="*/ 48412 h 313525"/>
              <a:gd name="connsiteX84" fmla="*/ 257175 w 323554"/>
              <a:gd name="connsiteY84" fmla="*/ 26187 h 313525"/>
              <a:gd name="connsiteX85" fmla="*/ 301625 w 323554"/>
              <a:gd name="connsiteY85" fmla="*/ 64287 h 313525"/>
              <a:gd name="connsiteX86" fmla="*/ 295275 w 323554"/>
              <a:gd name="connsiteY86" fmla="*/ 72225 h 313525"/>
              <a:gd name="connsiteX87" fmla="*/ 290513 w 323554"/>
              <a:gd name="connsiteY87" fmla="*/ 75400 h 313525"/>
              <a:gd name="connsiteX88" fmla="*/ 247650 w 323554"/>
              <a:gd name="connsiteY88" fmla="*/ 37300 h 313525"/>
              <a:gd name="connsiteX89" fmla="*/ 250825 w 323554"/>
              <a:gd name="connsiteY89" fmla="*/ 34125 h 313525"/>
              <a:gd name="connsiteX90" fmla="*/ 285750 w 323554"/>
              <a:gd name="connsiteY90" fmla="*/ 11899 h 313525"/>
              <a:gd name="connsiteX91" fmla="*/ 279400 w 323554"/>
              <a:gd name="connsiteY91" fmla="*/ 19837 h 313525"/>
              <a:gd name="connsiteX92" fmla="*/ 304800 w 323554"/>
              <a:gd name="connsiteY92" fmla="*/ 43649 h 313525"/>
              <a:gd name="connsiteX93" fmla="*/ 312738 w 323554"/>
              <a:gd name="connsiteY93" fmla="*/ 35712 h 313525"/>
              <a:gd name="connsiteX94" fmla="*/ 285265 w 323554"/>
              <a:gd name="connsiteY94" fmla="*/ 516 h 313525"/>
              <a:gd name="connsiteX95" fmla="*/ 294336 w 323554"/>
              <a:gd name="connsiteY95" fmla="*/ 3151 h 313525"/>
              <a:gd name="connsiteX96" fmla="*/ 318958 w 323554"/>
              <a:gd name="connsiteY96" fmla="*/ 25545 h 313525"/>
              <a:gd name="connsiteX97" fmla="*/ 320254 w 323554"/>
              <a:gd name="connsiteY97" fmla="*/ 43987 h 313525"/>
              <a:gd name="connsiteX98" fmla="*/ 305999 w 323554"/>
              <a:gd name="connsiteY98" fmla="*/ 61112 h 313525"/>
              <a:gd name="connsiteX99" fmla="*/ 261938 w 323554"/>
              <a:gd name="connsiteY99" fmla="*/ 20276 h 313525"/>
              <a:gd name="connsiteX100" fmla="*/ 276193 w 323554"/>
              <a:gd name="connsiteY100" fmla="*/ 4468 h 313525"/>
              <a:gd name="connsiteX101" fmla="*/ 285265 w 323554"/>
              <a:gd name="connsiteY101" fmla="*/ 516 h 313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323554" h="313525">
                <a:moveTo>
                  <a:pt x="58918" y="189699"/>
                </a:moveTo>
                <a:cubicBezTo>
                  <a:pt x="58918" y="189699"/>
                  <a:pt x="58918" y="189699"/>
                  <a:pt x="101421" y="189699"/>
                </a:cubicBezTo>
                <a:cubicBezTo>
                  <a:pt x="102709" y="189699"/>
                  <a:pt x="102709" y="189699"/>
                  <a:pt x="103997" y="189699"/>
                </a:cubicBezTo>
                <a:cubicBezTo>
                  <a:pt x="109149" y="189699"/>
                  <a:pt x="114301" y="195046"/>
                  <a:pt x="114301" y="201731"/>
                </a:cubicBezTo>
                <a:cubicBezTo>
                  <a:pt x="114301" y="203067"/>
                  <a:pt x="114301" y="204404"/>
                  <a:pt x="113013" y="205741"/>
                </a:cubicBezTo>
                <a:cubicBezTo>
                  <a:pt x="111725" y="211088"/>
                  <a:pt x="107861" y="215099"/>
                  <a:pt x="101421" y="215099"/>
                </a:cubicBezTo>
                <a:cubicBezTo>
                  <a:pt x="101421" y="215099"/>
                  <a:pt x="101421" y="215099"/>
                  <a:pt x="58918" y="215099"/>
                </a:cubicBezTo>
                <a:cubicBezTo>
                  <a:pt x="51190" y="215099"/>
                  <a:pt x="46038" y="209752"/>
                  <a:pt x="46038" y="201731"/>
                </a:cubicBezTo>
                <a:cubicBezTo>
                  <a:pt x="46038" y="195046"/>
                  <a:pt x="51190" y="189699"/>
                  <a:pt x="58918" y="189699"/>
                </a:cubicBezTo>
                <a:close/>
                <a:moveTo>
                  <a:pt x="149225" y="165887"/>
                </a:moveTo>
                <a:lnTo>
                  <a:pt x="142875" y="186525"/>
                </a:lnTo>
                <a:lnTo>
                  <a:pt x="153988" y="196050"/>
                </a:lnTo>
                <a:lnTo>
                  <a:pt x="173038" y="188112"/>
                </a:lnTo>
                <a:close/>
                <a:moveTo>
                  <a:pt x="145188" y="151599"/>
                </a:moveTo>
                <a:cubicBezTo>
                  <a:pt x="145188" y="151599"/>
                  <a:pt x="145188" y="151599"/>
                  <a:pt x="187326" y="190104"/>
                </a:cubicBezTo>
                <a:cubicBezTo>
                  <a:pt x="187326" y="190104"/>
                  <a:pt x="187326" y="190104"/>
                  <a:pt x="138803" y="210640"/>
                </a:cubicBezTo>
                <a:cubicBezTo>
                  <a:pt x="136249" y="211924"/>
                  <a:pt x="133696" y="211924"/>
                  <a:pt x="131142" y="210640"/>
                </a:cubicBezTo>
                <a:cubicBezTo>
                  <a:pt x="129865" y="208073"/>
                  <a:pt x="128588" y="205506"/>
                  <a:pt x="129865" y="202939"/>
                </a:cubicBezTo>
                <a:cubicBezTo>
                  <a:pt x="129865" y="202939"/>
                  <a:pt x="129865" y="202939"/>
                  <a:pt x="145188" y="151599"/>
                </a:cubicBezTo>
                <a:close/>
                <a:moveTo>
                  <a:pt x="58982" y="146837"/>
                </a:moveTo>
                <a:cubicBezTo>
                  <a:pt x="58982" y="146837"/>
                  <a:pt x="58982" y="146837"/>
                  <a:pt x="130176" y="146837"/>
                </a:cubicBezTo>
                <a:cubicBezTo>
                  <a:pt x="130176" y="148186"/>
                  <a:pt x="130176" y="148186"/>
                  <a:pt x="130176" y="148186"/>
                </a:cubicBezTo>
                <a:lnTo>
                  <a:pt x="122409" y="173825"/>
                </a:lnTo>
                <a:cubicBezTo>
                  <a:pt x="122409" y="173825"/>
                  <a:pt x="122409" y="173825"/>
                  <a:pt x="58982" y="173825"/>
                </a:cubicBezTo>
                <a:cubicBezTo>
                  <a:pt x="51216" y="173825"/>
                  <a:pt x="46038" y="167078"/>
                  <a:pt x="46038" y="160331"/>
                </a:cubicBezTo>
                <a:cubicBezTo>
                  <a:pt x="46038" y="153584"/>
                  <a:pt x="51216" y="146837"/>
                  <a:pt x="58982" y="146837"/>
                </a:cubicBezTo>
                <a:close/>
                <a:moveTo>
                  <a:pt x="59011" y="105562"/>
                </a:moveTo>
                <a:lnTo>
                  <a:pt x="166688" y="105562"/>
                </a:lnTo>
                <a:cubicBezTo>
                  <a:pt x="166688" y="105562"/>
                  <a:pt x="166688" y="105562"/>
                  <a:pt x="144634" y="130962"/>
                </a:cubicBezTo>
                <a:cubicBezTo>
                  <a:pt x="144634" y="130962"/>
                  <a:pt x="144634" y="130962"/>
                  <a:pt x="59011" y="130962"/>
                </a:cubicBezTo>
                <a:cubicBezTo>
                  <a:pt x="51227" y="130962"/>
                  <a:pt x="46038" y="125615"/>
                  <a:pt x="46038" y="118930"/>
                </a:cubicBezTo>
                <a:cubicBezTo>
                  <a:pt x="46038" y="110909"/>
                  <a:pt x="51227" y="105562"/>
                  <a:pt x="59011" y="105562"/>
                </a:cubicBezTo>
                <a:close/>
                <a:moveTo>
                  <a:pt x="226883" y="81749"/>
                </a:moveTo>
                <a:cubicBezTo>
                  <a:pt x="225587" y="81749"/>
                  <a:pt x="224292" y="83037"/>
                  <a:pt x="224292" y="83037"/>
                </a:cubicBezTo>
                <a:cubicBezTo>
                  <a:pt x="224292" y="83037"/>
                  <a:pt x="224292" y="83037"/>
                  <a:pt x="171159" y="140996"/>
                </a:cubicBezTo>
                <a:cubicBezTo>
                  <a:pt x="169863" y="142284"/>
                  <a:pt x="169863" y="144860"/>
                  <a:pt x="172455" y="146148"/>
                </a:cubicBezTo>
                <a:cubicBezTo>
                  <a:pt x="172455" y="146148"/>
                  <a:pt x="172455" y="146148"/>
                  <a:pt x="175047" y="148724"/>
                </a:cubicBezTo>
                <a:cubicBezTo>
                  <a:pt x="175047" y="148724"/>
                  <a:pt x="176343" y="150012"/>
                  <a:pt x="177639" y="150012"/>
                </a:cubicBezTo>
                <a:cubicBezTo>
                  <a:pt x="177639" y="150012"/>
                  <a:pt x="178934" y="148724"/>
                  <a:pt x="180230" y="148724"/>
                </a:cubicBezTo>
                <a:cubicBezTo>
                  <a:pt x="180230" y="148724"/>
                  <a:pt x="180230" y="148724"/>
                  <a:pt x="232067" y="90765"/>
                </a:cubicBezTo>
                <a:cubicBezTo>
                  <a:pt x="233363" y="89477"/>
                  <a:pt x="233363" y="86901"/>
                  <a:pt x="232067" y="85613"/>
                </a:cubicBezTo>
                <a:cubicBezTo>
                  <a:pt x="232067" y="85613"/>
                  <a:pt x="232067" y="85613"/>
                  <a:pt x="229475" y="83037"/>
                </a:cubicBezTo>
                <a:cubicBezTo>
                  <a:pt x="228179" y="81749"/>
                  <a:pt x="226883" y="81749"/>
                  <a:pt x="226883" y="81749"/>
                </a:cubicBezTo>
                <a:close/>
                <a:moveTo>
                  <a:pt x="247254" y="62303"/>
                </a:moveTo>
                <a:cubicBezTo>
                  <a:pt x="244873" y="61112"/>
                  <a:pt x="243682" y="62303"/>
                  <a:pt x="242491" y="63493"/>
                </a:cubicBezTo>
                <a:cubicBezTo>
                  <a:pt x="242491" y="63493"/>
                  <a:pt x="242491" y="63493"/>
                  <a:pt x="237729" y="68256"/>
                </a:cubicBezTo>
                <a:cubicBezTo>
                  <a:pt x="237729" y="68256"/>
                  <a:pt x="236538" y="69447"/>
                  <a:pt x="236538" y="70637"/>
                </a:cubicBezTo>
                <a:cubicBezTo>
                  <a:pt x="236538" y="70637"/>
                  <a:pt x="237729" y="71828"/>
                  <a:pt x="237729" y="73019"/>
                </a:cubicBezTo>
                <a:cubicBezTo>
                  <a:pt x="237729" y="73019"/>
                  <a:pt x="237729" y="73019"/>
                  <a:pt x="240110" y="74209"/>
                </a:cubicBezTo>
                <a:cubicBezTo>
                  <a:pt x="241301" y="75400"/>
                  <a:pt x="242491" y="75400"/>
                  <a:pt x="242491" y="75400"/>
                </a:cubicBezTo>
                <a:cubicBezTo>
                  <a:pt x="243682" y="75400"/>
                  <a:pt x="243682" y="75400"/>
                  <a:pt x="244873" y="75400"/>
                </a:cubicBezTo>
                <a:cubicBezTo>
                  <a:pt x="244873" y="74209"/>
                  <a:pt x="244873" y="74209"/>
                  <a:pt x="244873" y="74209"/>
                </a:cubicBezTo>
                <a:cubicBezTo>
                  <a:pt x="244873" y="74209"/>
                  <a:pt x="244873" y="74209"/>
                  <a:pt x="249635" y="69447"/>
                </a:cubicBezTo>
                <a:cubicBezTo>
                  <a:pt x="250826" y="68256"/>
                  <a:pt x="250826" y="65875"/>
                  <a:pt x="249635" y="64684"/>
                </a:cubicBezTo>
                <a:cubicBezTo>
                  <a:pt x="249635" y="64684"/>
                  <a:pt x="249635" y="64684"/>
                  <a:pt x="247254" y="62303"/>
                </a:cubicBezTo>
                <a:close/>
                <a:moveTo>
                  <a:pt x="24647" y="48412"/>
                </a:moveTo>
                <a:cubicBezTo>
                  <a:pt x="24647" y="48412"/>
                  <a:pt x="24647" y="48412"/>
                  <a:pt x="201069" y="48412"/>
                </a:cubicBezTo>
                <a:cubicBezTo>
                  <a:pt x="206258" y="48412"/>
                  <a:pt x="210149" y="49705"/>
                  <a:pt x="214041" y="52292"/>
                </a:cubicBezTo>
                <a:cubicBezTo>
                  <a:pt x="214041" y="52292"/>
                  <a:pt x="214041" y="52292"/>
                  <a:pt x="193285" y="76863"/>
                </a:cubicBezTo>
                <a:cubicBezTo>
                  <a:pt x="189394" y="74277"/>
                  <a:pt x="185502" y="72983"/>
                  <a:pt x="181610" y="72983"/>
                </a:cubicBezTo>
                <a:cubicBezTo>
                  <a:pt x="181610" y="72983"/>
                  <a:pt x="181610" y="72983"/>
                  <a:pt x="45403" y="72983"/>
                </a:cubicBezTo>
                <a:cubicBezTo>
                  <a:pt x="33728" y="72983"/>
                  <a:pt x="24647" y="82036"/>
                  <a:pt x="24647" y="93675"/>
                </a:cubicBezTo>
                <a:cubicBezTo>
                  <a:pt x="24647" y="93675"/>
                  <a:pt x="24647" y="93675"/>
                  <a:pt x="24647" y="268262"/>
                </a:cubicBezTo>
                <a:cubicBezTo>
                  <a:pt x="24647" y="278608"/>
                  <a:pt x="33728" y="287660"/>
                  <a:pt x="45403" y="287660"/>
                </a:cubicBezTo>
                <a:cubicBezTo>
                  <a:pt x="45403" y="287660"/>
                  <a:pt x="45403" y="287660"/>
                  <a:pt x="181610" y="287660"/>
                </a:cubicBezTo>
                <a:cubicBezTo>
                  <a:pt x="193285" y="287660"/>
                  <a:pt x="202366" y="278608"/>
                  <a:pt x="202366" y="268262"/>
                </a:cubicBezTo>
                <a:cubicBezTo>
                  <a:pt x="202366" y="268262"/>
                  <a:pt x="202366" y="268262"/>
                  <a:pt x="202366" y="202307"/>
                </a:cubicBezTo>
                <a:cubicBezTo>
                  <a:pt x="202366" y="202307"/>
                  <a:pt x="202366" y="201014"/>
                  <a:pt x="203663" y="201014"/>
                </a:cubicBezTo>
                <a:cubicBezTo>
                  <a:pt x="203663" y="199720"/>
                  <a:pt x="204960" y="199720"/>
                  <a:pt x="206258" y="198427"/>
                </a:cubicBezTo>
                <a:cubicBezTo>
                  <a:pt x="206258" y="198427"/>
                  <a:pt x="206258" y="198427"/>
                  <a:pt x="227013" y="175149"/>
                </a:cubicBezTo>
                <a:cubicBezTo>
                  <a:pt x="227013" y="175149"/>
                  <a:pt x="227013" y="175149"/>
                  <a:pt x="227013" y="287660"/>
                </a:cubicBezTo>
                <a:cubicBezTo>
                  <a:pt x="227013" y="301886"/>
                  <a:pt x="215338" y="313525"/>
                  <a:pt x="201069" y="313525"/>
                </a:cubicBezTo>
                <a:cubicBezTo>
                  <a:pt x="201069" y="313525"/>
                  <a:pt x="201069" y="313525"/>
                  <a:pt x="25944" y="313525"/>
                </a:cubicBezTo>
                <a:cubicBezTo>
                  <a:pt x="11675" y="313525"/>
                  <a:pt x="0" y="301886"/>
                  <a:pt x="0" y="287660"/>
                </a:cubicBezTo>
                <a:cubicBezTo>
                  <a:pt x="0" y="287660"/>
                  <a:pt x="0" y="287660"/>
                  <a:pt x="0" y="72983"/>
                </a:cubicBezTo>
                <a:cubicBezTo>
                  <a:pt x="0" y="60051"/>
                  <a:pt x="10378" y="48412"/>
                  <a:pt x="24647" y="48412"/>
                </a:cubicBezTo>
                <a:close/>
                <a:moveTo>
                  <a:pt x="242888" y="42062"/>
                </a:moveTo>
                <a:lnTo>
                  <a:pt x="285751" y="81750"/>
                </a:lnTo>
                <a:lnTo>
                  <a:pt x="279401" y="89687"/>
                </a:lnTo>
                <a:lnTo>
                  <a:pt x="200026" y="178587"/>
                </a:lnTo>
                <a:lnTo>
                  <a:pt x="193676" y="184937"/>
                </a:lnTo>
                <a:lnTo>
                  <a:pt x="150813" y="146837"/>
                </a:lnTo>
                <a:lnTo>
                  <a:pt x="155576" y="138899"/>
                </a:lnTo>
                <a:lnTo>
                  <a:pt x="236538" y="48412"/>
                </a:lnTo>
                <a:close/>
                <a:moveTo>
                  <a:pt x="257175" y="26187"/>
                </a:moveTo>
                <a:lnTo>
                  <a:pt x="301625" y="64287"/>
                </a:lnTo>
                <a:lnTo>
                  <a:pt x="295275" y="72225"/>
                </a:lnTo>
                <a:lnTo>
                  <a:pt x="290513" y="75400"/>
                </a:lnTo>
                <a:lnTo>
                  <a:pt x="247650" y="37300"/>
                </a:lnTo>
                <a:lnTo>
                  <a:pt x="250825" y="34125"/>
                </a:lnTo>
                <a:close/>
                <a:moveTo>
                  <a:pt x="285750" y="11899"/>
                </a:moveTo>
                <a:lnTo>
                  <a:pt x="279400" y="19837"/>
                </a:lnTo>
                <a:lnTo>
                  <a:pt x="304800" y="43649"/>
                </a:lnTo>
                <a:lnTo>
                  <a:pt x="312738" y="35712"/>
                </a:lnTo>
                <a:close/>
                <a:moveTo>
                  <a:pt x="285265" y="516"/>
                </a:moveTo>
                <a:cubicBezTo>
                  <a:pt x="289152" y="-801"/>
                  <a:pt x="291744" y="516"/>
                  <a:pt x="294336" y="3151"/>
                </a:cubicBezTo>
                <a:cubicBezTo>
                  <a:pt x="294336" y="3151"/>
                  <a:pt x="294336" y="3151"/>
                  <a:pt x="318958" y="25545"/>
                </a:cubicBezTo>
                <a:cubicBezTo>
                  <a:pt x="324142" y="30814"/>
                  <a:pt x="325438" y="38718"/>
                  <a:pt x="320254" y="43987"/>
                </a:cubicBezTo>
                <a:cubicBezTo>
                  <a:pt x="320254" y="43987"/>
                  <a:pt x="320254" y="43987"/>
                  <a:pt x="305999" y="61112"/>
                </a:cubicBezTo>
                <a:cubicBezTo>
                  <a:pt x="305999" y="61112"/>
                  <a:pt x="305999" y="61112"/>
                  <a:pt x="261938" y="20276"/>
                </a:cubicBezTo>
                <a:cubicBezTo>
                  <a:pt x="261938" y="20276"/>
                  <a:pt x="261938" y="20276"/>
                  <a:pt x="276193" y="4468"/>
                </a:cubicBezTo>
                <a:cubicBezTo>
                  <a:pt x="278785" y="1834"/>
                  <a:pt x="281377" y="516"/>
                  <a:pt x="285265" y="51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pic>
        <p:nvPicPr>
          <p:cNvPr id="6" name="图片 5"/>
          <p:cNvPicPr/>
          <p:nvPr/>
        </p:nvPicPr>
        <p:blipFill>
          <a:blip r:embed="rId3"/>
          <a:stretch>
            <a:fillRect/>
          </a:stretch>
        </p:blipFill>
        <p:spPr>
          <a:xfrm>
            <a:off x="1440858" y="1167883"/>
            <a:ext cx="9642301" cy="5012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961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箭头: 五边形 1"/>
          <p:cNvSpPr/>
          <p:nvPr/>
        </p:nvSpPr>
        <p:spPr>
          <a:xfrm rot="5400000">
            <a:off x="5581650" y="-666750"/>
            <a:ext cx="1028700" cy="2362200"/>
          </a:xfrm>
          <a:prstGeom prst="homePlate">
            <a:avLst>
              <a:gd name="adj" fmla="val 32716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465062" y="139184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主界面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2" name="statistics-on-laptop_82095"/>
          <p:cNvSpPr>
            <a:spLocks noChangeAspect="1"/>
          </p:cNvSpPr>
          <p:nvPr/>
        </p:nvSpPr>
        <p:spPr bwMode="auto">
          <a:xfrm>
            <a:off x="2852093" y="3109933"/>
            <a:ext cx="1299316" cy="1259041"/>
          </a:xfrm>
          <a:custGeom>
            <a:avLst/>
            <a:gdLst>
              <a:gd name="connsiteX0" fmla="*/ 58918 w 323554"/>
              <a:gd name="connsiteY0" fmla="*/ 189699 h 313525"/>
              <a:gd name="connsiteX1" fmla="*/ 101421 w 323554"/>
              <a:gd name="connsiteY1" fmla="*/ 189699 h 313525"/>
              <a:gd name="connsiteX2" fmla="*/ 103997 w 323554"/>
              <a:gd name="connsiteY2" fmla="*/ 189699 h 313525"/>
              <a:gd name="connsiteX3" fmla="*/ 114301 w 323554"/>
              <a:gd name="connsiteY3" fmla="*/ 201731 h 313525"/>
              <a:gd name="connsiteX4" fmla="*/ 113013 w 323554"/>
              <a:gd name="connsiteY4" fmla="*/ 205741 h 313525"/>
              <a:gd name="connsiteX5" fmla="*/ 101421 w 323554"/>
              <a:gd name="connsiteY5" fmla="*/ 215099 h 313525"/>
              <a:gd name="connsiteX6" fmla="*/ 58918 w 323554"/>
              <a:gd name="connsiteY6" fmla="*/ 215099 h 313525"/>
              <a:gd name="connsiteX7" fmla="*/ 46038 w 323554"/>
              <a:gd name="connsiteY7" fmla="*/ 201731 h 313525"/>
              <a:gd name="connsiteX8" fmla="*/ 58918 w 323554"/>
              <a:gd name="connsiteY8" fmla="*/ 189699 h 313525"/>
              <a:gd name="connsiteX9" fmla="*/ 149225 w 323554"/>
              <a:gd name="connsiteY9" fmla="*/ 165887 h 313525"/>
              <a:gd name="connsiteX10" fmla="*/ 142875 w 323554"/>
              <a:gd name="connsiteY10" fmla="*/ 186525 h 313525"/>
              <a:gd name="connsiteX11" fmla="*/ 153988 w 323554"/>
              <a:gd name="connsiteY11" fmla="*/ 196050 h 313525"/>
              <a:gd name="connsiteX12" fmla="*/ 173038 w 323554"/>
              <a:gd name="connsiteY12" fmla="*/ 188112 h 313525"/>
              <a:gd name="connsiteX13" fmla="*/ 145188 w 323554"/>
              <a:gd name="connsiteY13" fmla="*/ 151599 h 313525"/>
              <a:gd name="connsiteX14" fmla="*/ 187326 w 323554"/>
              <a:gd name="connsiteY14" fmla="*/ 190104 h 313525"/>
              <a:gd name="connsiteX15" fmla="*/ 138803 w 323554"/>
              <a:gd name="connsiteY15" fmla="*/ 210640 h 313525"/>
              <a:gd name="connsiteX16" fmla="*/ 131142 w 323554"/>
              <a:gd name="connsiteY16" fmla="*/ 210640 h 313525"/>
              <a:gd name="connsiteX17" fmla="*/ 129865 w 323554"/>
              <a:gd name="connsiteY17" fmla="*/ 202939 h 313525"/>
              <a:gd name="connsiteX18" fmla="*/ 145188 w 323554"/>
              <a:gd name="connsiteY18" fmla="*/ 151599 h 313525"/>
              <a:gd name="connsiteX19" fmla="*/ 58982 w 323554"/>
              <a:gd name="connsiteY19" fmla="*/ 146837 h 313525"/>
              <a:gd name="connsiteX20" fmla="*/ 130176 w 323554"/>
              <a:gd name="connsiteY20" fmla="*/ 146837 h 313525"/>
              <a:gd name="connsiteX21" fmla="*/ 130176 w 323554"/>
              <a:gd name="connsiteY21" fmla="*/ 148186 h 313525"/>
              <a:gd name="connsiteX22" fmla="*/ 122409 w 323554"/>
              <a:gd name="connsiteY22" fmla="*/ 173825 h 313525"/>
              <a:gd name="connsiteX23" fmla="*/ 58982 w 323554"/>
              <a:gd name="connsiteY23" fmla="*/ 173825 h 313525"/>
              <a:gd name="connsiteX24" fmla="*/ 46038 w 323554"/>
              <a:gd name="connsiteY24" fmla="*/ 160331 h 313525"/>
              <a:gd name="connsiteX25" fmla="*/ 58982 w 323554"/>
              <a:gd name="connsiteY25" fmla="*/ 146837 h 313525"/>
              <a:gd name="connsiteX26" fmla="*/ 59011 w 323554"/>
              <a:gd name="connsiteY26" fmla="*/ 105562 h 313525"/>
              <a:gd name="connsiteX27" fmla="*/ 166688 w 323554"/>
              <a:gd name="connsiteY27" fmla="*/ 105562 h 313525"/>
              <a:gd name="connsiteX28" fmla="*/ 144634 w 323554"/>
              <a:gd name="connsiteY28" fmla="*/ 130962 h 313525"/>
              <a:gd name="connsiteX29" fmla="*/ 59011 w 323554"/>
              <a:gd name="connsiteY29" fmla="*/ 130962 h 313525"/>
              <a:gd name="connsiteX30" fmla="*/ 46038 w 323554"/>
              <a:gd name="connsiteY30" fmla="*/ 118930 h 313525"/>
              <a:gd name="connsiteX31" fmla="*/ 59011 w 323554"/>
              <a:gd name="connsiteY31" fmla="*/ 105562 h 313525"/>
              <a:gd name="connsiteX32" fmla="*/ 226883 w 323554"/>
              <a:gd name="connsiteY32" fmla="*/ 81749 h 313525"/>
              <a:gd name="connsiteX33" fmla="*/ 224292 w 323554"/>
              <a:gd name="connsiteY33" fmla="*/ 83037 h 313525"/>
              <a:gd name="connsiteX34" fmla="*/ 171159 w 323554"/>
              <a:gd name="connsiteY34" fmla="*/ 140996 h 313525"/>
              <a:gd name="connsiteX35" fmla="*/ 172455 w 323554"/>
              <a:gd name="connsiteY35" fmla="*/ 146148 h 313525"/>
              <a:gd name="connsiteX36" fmla="*/ 175047 w 323554"/>
              <a:gd name="connsiteY36" fmla="*/ 148724 h 313525"/>
              <a:gd name="connsiteX37" fmla="*/ 177639 w 323554"/>
              <a:gd name="connsiteY37" fmla="*/ 150012 h 313525"/>
              <a:gd name="connsiteX38" fmla="*/ 180230 w 323554"/>
              <a:gd name="connsiteY38" fmla="*/ 148724 h 313525"/>
              <a:gd name="connsiteX39" fmla="*/ 232067 w 323554"/>
              <a:gd name="connsiteY39" fmla="*/ 90765 h 313525"/>
              <a:gd name="connsiteX40" fmla="*/ 232067 w 323554"/>
              <a:gd name="connsiteY40" fmla="*/ 85613 h 313525"/>
              <a:gd name="connsiteX41" fmla="*/ 229475 w 323554"/>
              <a:gd name="connsiteY41" fmla="*/ 83037 h 313525"/>
              <a:gd name="connsiteX42" fmla="*/ 226883 w 323554"/>
              <a:gd name="connsiteY42" fmla="*/ 81749 h 313525"/>
              <a:gd name="connsiteX43" fmla="*/ 247254 w 323554"/>
              <a:gd name="connsiteY43" fmla="*/ 62303 h 313525"/>
              <a:gd name="connsiteX44" fmla="*/ 242491 w 323554"/>
              <a:gd name="connsiteY44" fmla="*/ 63493 h 313525"/>
              <a:gd name="connsiteX45" fmla="*/ 237729 w 323554"/>
              <a:gd name="connsiteY45" fmla="*/ 68256 h 313525"/>
              <a:gd name="connsiteX46" fmla="*/ 236538 w 323554"/>
              <a:gd name="connsiteY46" fmla="*/ 70637 h 313525"/>
              <a:gd name="connsiteX47" fmla="*/ 237729 w 323554"/>
              <a:gd name="connsiteY47" fmla="*/ 73019 h 313525"/>
              <a:gd name="connsiteX48" fmla="*/ 240110 w 323554"/>
              <a:gd name="connsiteY48" fmla="*/ 74209 h 313525"/>
              <a:gd name="connsiteX49" fmla="*/ 242491 w 323554"/>
              <a:gd name="connsiteY49" fmla="*/ 75400 h 313525"/>
              <a:gd name="connsiteX50" fmla="*/ 244873 w 323554"/>
              <a:gd name="connsiteY50" fmla="*/ 75400 h 313525"/>
              <a:gd name="connsiteX51" fmla="*/ 244873 w 323554"/>
              <a:gd name="connsiteY51" fmla="*/ 74209 h 313525"/>
              <a:gd name="connsiteX52" fmla="*/ 249635 w 323554"/>
              <a:gd name="connsiteY52" fmla="*/ 69447 h 313525"/>
              <a:gd name="connsiteX53" fmla="*/ 249635 w 323554"/>
              <a:gd name="connsiteY53" fmla="*/ 64684 h 313525"/>
              <a:gd name="connsiteX54" fmla="*/ 247254 w 323554"/>
              <a:gd name="connsiteY54" fmla="*/ 62303 h 313525"/>
              <a:gd name="connsiteX55" fmla="*/ 24647 w 323554"/>
              <a:gd name="connsiteY55" fmla="*/ 48412 h 313525"/>
              <a:gd name="connsiteX56" fmla="*/ 201069 w 323554"/>
              <a:gd name="connsiteY56" fmla="*/ 48412 h 313525"/>
              <a:gd name="connsiteX57" fmla="*/ 214041 w 323554"/>
              <a:gd name="connsiteY57" fmla="*/ 52292 h 313525"/>
              <a:gd name="connsiteX58" fmla="*/ 193285 w 323554"/>
              <a:gd name="connsiteY58" fmla="*/ 76863 h 313525"/>
              <a:gd name="connsiteX59" fmla="*/ 181610 w 323554"/>
              <a:gd name="connsiteY59" fmla="*/ 72983 h 313525"/>
              <a:gd name="connsiteX60" fmla="*/ 45403 w 323554"/>
              <a:gd name="connsiteY60" fmla="*/ 72983 h 313525"/>
              <a:gd name="connsiteX61" fmla="*/ 24647 w 323554"/>
              <a:gd name="connsiteY61" fmla="*/ 93675 h 313525"/>
              <a:gd name="connsiteX62" fmla="*/ 24647 w 323554"/>
              <a:gd name="connsiteY62" fmla="*/ 268262 h 313525"/>
              <a:gd name="connsiteX63" fmla="*/ 45403 w 323554"/>
              <a:gd name="connsiteY63" fmla="*/ 287660 h 313525"/>
              <a:gd name="connsiteX64" fmla="*/ 181610 w 323554"/>
              <a:gd name="connsiteY64" fmla="*/ 287660 h 313525"/>
              <a:gd name="connsiteX65" fmla="*/ 202366 w 323554"/>
              <a:gd name="connsiteY65" fmla="*/ 268262 h 313525"/>
              <a:gd name="connsiteX66" fmla="*/ 202366 w 323554"/>
              <a:gd name="connsiteY66" fmla="*/ 202307 h 313525"/>
              <a:gd name="connsiteX67" fmla="*/ 203663 w 323554"/>
              <a:gd name="connsiteY67" fmla="*/ 201014 h 313525"/>
              <a:gd name="connsiteX68" fmla="*/ 206258 w 323554"/>
              <a:gd name="connsiteY68" fmla="*/ 198427 h 313525"/>
              <a:gd name="connsiteX69" fmla="*/ 227013 w 323554"/>
              <a:gd name="connsiteY69" fmla="*/ 175149 h 313525"/>
              <a:gd name="connsiteX70" fmla="*/ 227013 w 323554"/>
              <a:gd name="connsiteY70" fmla="*/ 287660 h 313525"/>
              <a:gd name="connsiteX71" fmla="*/ 201069 w 323554"/>
              <a:gd name="connsiteY71" fmla="*/ 313525 h 313525"/>
              <a:gd name="connsiteX72" fmla="*/ 25944 w 323554"/>
              <a:gd name="connsiteY72" fmla="*/ 313525 h 313525"/>
              <a:gd name="connsiteX73" fmla="*/ 0 w 323554"/>
              <a:gd name="connsiteY73" fmla="*/ 287660 h 313525"/>
              <a:gd name="connsiteX74" fmla="*/ 0 w 323554"/>
              <a:gd name="connsiteY74" fmla="*/ 72983 h 313525"/>
              <a:gd name="connsiteX75" fmla="*/ 24647 w 323554"/>
              <a:gd name="connsiteY75" fmla="*/ 48412 h 313525"/>
              <a:gd name="connsiteX76" fmla="*/ 242888 w 323554"/>
              <a:gd name="connsiteY76" fmla="*/ 42062 h 313525"/>
              <a:gd name="connsiteX77" fmla="*/ 285751 w 323554"/>
              <a:gd name="connsiteY77" fmla="*/ 81750 h 313525"/>
              <a:gd name="connsiteX78" fmla="*/ 279401 w 323554"/>
              <a:gd name="connsiteY78" fmla="*/ 89687 h 313525"/>
              <a:gd name="connsiteX79" fmla="*/ 200026 w 323554"/>
              <a:gd name="connsiteY79" fmla="*/ 178587 h 313525"/>
              <a:gd name="connsiteX80" fmla="*/ 193676 w 323554"/>
              <a:gd name="connsiteY80" fmla="*/ 184937 h 313525"/>
              <a:gd name="connsiteX81" fmla="*/ 150813 w 323554"/>
              <a:gd name="connsiteY81" fmla="*/ 146837 h 313525"/>
              <a:gd name="connsiteX82" fmla="*/ 155576 w 323554"/>
              <a:gd name="connsiteY82" fmla="*/ 138899 h 313525"/>
              <a:gd name="connsiteX83" fmla="*/ 236538 w 323554"/>
              <a:gd name="connsiteY83" fmla="*/ 48412 h 313525"/>
              <a:gd name="connsiteX84" fmla="*/ 257175 w 323554"/>
              <a:gd name="connsiteY84" fmla="*/ 26187 h 313525"/>
              <a:gd name="connsiteX85" fmla="*/ 301625 w 323554"/>
              <a:gd name="connsiteY85" fmla="*/ 64287 h 313525"/>
              <a:gd name="connsiteX86" fmla="*/ 295275 w 323554"/>
              <a:gd name="connsiteY86" fmla="*/ 72225 h 313525"/>
              <a:gd name="connsiteX87" fmla="*/ 290513 w 323554"/>
              <a:gd name="connsiteY87" fmla="*/ 75400 h 313525"/>
              <a:gd name="connsiteX88" fmla="*/ 247650 w 323554"/>
              <a:gd name="connsiteY88" fmla="*/ 37300 h 313525"/>
              <a:gd name="connsiteX89" fmla="*/ 250825 w 323554"/>
              <a:gd name="connsiteY89" fmla="*/ 34125 h 313525"/>
              <a:gd name="connsiteX90" fmla="*/ 285750 w 323554"/>
              <a:gd name="connsiteY90" fmla="*/ 11899 h 313525"/>
              <a:gd name="connsiteX91" fmla="*/ 279400 w 323554"/>
              <a:gd name="connsiteY91" fmla="*/ 19837 h 313525"/>
              <a:gd name="connsiteX92" fmla="*/ 304800 w 323554"/>
              <a:gd name="connsiteY92" fmla="*/ 43649 h 313525"/>
              <a:gd name="connsiteX93" fmla="*/ 312738 w 323554"/>
              <a:gd name="connsiteY93" fmla="*/ 35712 h 313525"/>
              <a:gd name="connsiteX94" fmla="*/ 285265 w 323554"/>
              <a:gd name="connsiteY94" fmla="*/ 516 h 313525"/>
              <a:gd name="connsiteX95" fmla="*/ 294336 w 323554"/>
              <a:gd name="connsiteY95" fmla="*/ 3151 h 313525"/>
              <a:gd name="connsiteX96" fmla="*/ 318958 w 323554"/>
              <a:gd name="connsiteY96" fmla="*/ 25545 h 313525"/>
              <a:gd name="connsiteX97" fmla="*/ 320254 w 323554"/>
              <a:gd name="connsiteY97" fmla="*/ 43987 h 313525"/>
              <a:gd name="connsiteX98" fmla="*/ 305999 w 323554"/>
              <a:gd name="connsiteY98" fmla="*/ 61112 h 313525"/>
              <a:gd name="connsiteX99" fmla="*/ 261938 w 323554"/>
              <a:gd name="connsiteY99" fmla="*/ 20276 h 313525"/>
              <a:gd name="connsiteX100" fmla="*/ 276193 w 323554"/>
              <a:gd name="connsiteY100" fmla="*/ 4468 h 313525"/>
              <a:gd name="connsiteX101" fmla="*/ 285265 w 323554"/>
              <a:gd name="connsiteY101" fmla="*/ 516 h 313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323554" h="313525">
                <a:moveTo>
                  <a:pt x="58918" y="189699"/>
                </a:moveTo>
                <a:cubicBezTo>
                  <a:pt x="58918" y="189699"/>
                  <a:pt x="58918" y="189699"/>
                  <a:pt x="101421" y="189699"/>
                </a:cubicBezTo>
                <a:cubicBezTo>
                  <a:pt x="102709" y="189699"/>
                  <a:pt x="102709" y="189699"/>
                  <a:pt x="103997" y="189699"/>
                </a:cubicBezTo>
                <a:cubicBezTo>
                  <a:pt x="109149" y="189699"/>
                  <a:pt x="114301" y="195046"/>
                  <a:pt x="114301" y="201731"/>
                </a:cubicBezTo>
                <a:cubicBezTo>
                  <a:pt x="114301" y="203067"/>
                  <a:pt x="114301" y="204404"/>
                  <a:pt x="113013" y="205741"/>
                </a:cubicBezTo>
                <a:cubicBezTo>
                  <a:pt x="111725" y="211088"/>
                  <a:pt x="107861" y="215099"/>
                  <a:pt x="101421" y="215099"/>
                </a:cubicBezTo>
                <a:cubicBezTo>
                  <a:pt x="101421" y="215099"/>
                  <a:pt x="101421" y="215099"/>
                  <a:pt x="58918" y="215099"/>
                </a:cubicBezTo>
                <a:cubicBezTo>
                  <a:pt x="51190" y="215099"/>
                  <a:pt x="46038" y="209752"/>
                  <a:pt x="46038" y="201731"/>
                </a:cubicBezTo>
                <a:cubicBezTo>
                  <a:pt x="46038" y="195046"/>
                  <a:pt x="51190" y="189699"/>
                  <a:pt x="58918" y="189699"/>
                </a:cubicBezTo>
                <a:close/>
                <a:moveTo>
                  <a:pt x="149225" y="165887"/>
                </a:moveTo>
                <a:lnTo>
                  <a:pt x="142875" y="186525"/>
                </a:lnTo>
                <a:lnTo>
                  <a:pt x="153988" y="196050"/>
                </a:lnTo>
                <a:lnTo>
                  <a:pt x="173038" y="188112"/>
                </a:lnTo>
                <a:close/>
                <a:moveTo>
                  <a:pt x="145188" y="151599"/>
                </a:moveTo>
                <a:cubicBezTo>
                  <a:pt x="145188" y="151599"/>
                  <a:pt x="145188" y="151599"/>
                  <a:pt x="187326" y="190104"/>
                </a:cubicBezTo>
                <a:cubicBezTo>
                  <a:pt x="187326" y="190104"/>
                  <a:pt x="187326" y="190104"/>
                  <a:pt x="138803" y="210640"/>
                </a:cubicBezTo>
                <a:cubicBezTo>
                  <a:pt x="136249" y="211924"/>
                  <a:pt x="133696" y="211924"/>
                  <a:pt x="131142" y="210640"/>
                </a:cubicBezTo>
                <a:cubicBezTo>
                  <a:pt x="129865" y="208073"/>
                  <a:pt x="128588" y="205506"/>
                  <a:pt x="129865" y="202939"/>
                </a:cubicBezTo>
                <a:cubicBezTo>
                  <a:pt x="129865" y="202939"/>
                  <a:pt x="129865" y="202939"/>
                  <a:pt x="145188" y="151599"/>
                </a:cubicBezTo>
                <a:close/>
                <a:moveTo>
                  <a:pt x="58982" y="146837"/>
                </a:moveTo>
                <a:cubicBezTo>
                  <a:pt x="58982" y="146837"/>
                  <a:pt x="58982" y="146837"/>
                  <a:pt x="130176" y="146837"/>
                </a:cubicBezTo>
                <a:cubicBezTo>
                  <a:pt x="130176" y="148186"/>
                  <a:pt x="130176" y="148186"/>
                  <a:pt x="130176" y="148186"/>
                </a:cubicBezTo>
                <a:lnTo>
                  <a:pt x="122409" y="173825"/>
                </a:lnTo>
                <a:cubicBezTo>
                  <a:pt x="122409" y="173825"/>
                  <a:pt x="122409" y="173825"/>
                  <a:pt x="58982" y="173825"/>
                </a:cubicBezTo>
                <a:cubicBezTo>
                  <a:pt x="51216" y="173825"/>
                  <a:pt x="46038" y="167078"/>
                  <a:pt x="46038" y="160331"/>
                </a:cubicBezTo>
                <a:cubicBezTo>
                  <a:pt x="46038" y="153584"/>
                  <a:pt x="51216" y="146837"/>
                  <a:pt x="58982" y="146837"/>
                </a:cubicBezTo>
                <a:close/>
                <a:moveTo>
                  <a:pt x="59011" y="105562"/>
                </a:moveTo>
                <a:lnTo>
                  <a:pt x="166688" y="105562"/>
                </a:lnTo>
                <a:cubicBezTo>
                  <a:pt x="166688" y="105562"/>
                  <a:pt x="166688" y="105562"/>
                  <a:pt x="144634" y="130962"/>
                </a:cubicBezTo>
                <a:cubicBezTo>
                  <a:pt x="144634" y="130962"/>
                  <a:pt x="144634" y="130962"/>
                  <a:pt x="59011" y="130962"/>
                </a:cubicBezTo>
                <a:cubicBezTo>
                  <a:pt x="51227" y="130962"/>
                  <a:pt x="46038" y="125615"/>
                  <a:pt x="46038" y="118930"/>
                </a:cubicBezTo>
                <a:cubicBezTo>
                  <a:pt x="46038" y="110909"/>
                  <a:pt x="51227" y="105562"/>
                  <a:pt x="59011" y="105562"/>
                </a:cubicBezTo>
                <a:close/>
                <a:moveTo>
                  <a:pt x="226883" y="81749"/>
                </a:moveTo>
                <a:cubicBezTo>
                  <a:pt x="225587" y="81749"/>
                  <a:pt x="224292" y="83037"/>
                  <a:pt x="224292" y="83037"/>
                </a:cubicBezTo>
                <a:cubicBezTo>
                  <a:pt x="224292" y="83037"/>
                  <a:pt x="224292" y="83037"/>
                  <a:pt x="171159" y="140996"/>
                </a:cubicBezTo>
                <a:cubicBezTo>
                  <a:pt x="169863" y="142284"/>
                  <a:pt x="169863" y="144860"/>
                  <a:pt x="172455" y="146148"/>
                </a:cubicBezTo>
                <a:cubicBezTo>
                  <a:pt x="172455" y="146148"/>
                  <a:pt x="172455" y="146148"/>
                  <a:pt x="175047" y="148724"/>
                </a:cubicBezTo>
                <a:cubicBezTo>
                  <a:pt x="175047" y="148724"/>
                  <a:pt x="176343" y="150012"/>
                  <a:pt x="177639" y="150012"/>
                </a:cubicBezTo>
                <a:cubicBezTo>
                  <a:pt x="177639" y="150012"/>
                  <a:pt x="178934" y="148724"/>
                  <a:pt x="180230" y="148724"/>
                </a:cubicBezTo>
                <a:cubicBezTo>
                  <a:pt x="180230" y="148724"/>
                  <a:pt x="180230" y="148724"/>
                  <a:pt x="232067" y="90765"/>
                </a:cubicBezTo>
                <a:cubicBezTo>
                  <a:pt x="233363" y="89477"/>
                  <a:pt x="233363" y="86901"/>
                  <a:pt x="232067" y="85613"/>
                </a:cubicBezTo>
                <a:cubicBezTo>
                  <a:pt x="232067" y="85613"/>
                  <a:pt x="232067" y="85613"/>
                  <a:pt x="229475" y="83037"/>
                </a:cubicBezTo>
                <a:cubicBezTo>
                  <a:pt x="228179" y="81749"/>
                  <a:pt x="226883" y="81749"/>
                  <a:pt x="226883" y="81749"/>
                </a:cubicBezTo>
                <a:close/>
                <a:moveTo>
                  <a:pt x="247254" y="62303"/>
                </a:moveTo>
                <a:cubicBezTo>
                  <a:pt x="244873" y="61112"/>
                  <a:pt x="243682" y="62303"/>
                  <a:pt x="242491" y="63493"/>
                </a:cubicBezTo>
                <a:cubicBezTo>
                  <a:pt x="242491" y="63493"/>
                  <a:pt x="242491" y="63493"/>
                  <a:pt x="237729" y="68256"/>
                </a:cubicBezTo>
                <a:cubicBezTo>
                  <a:pt x="237729" y="68256"/>
                  <a:pt x="236538" y="69447"/>
                  <a:pt x="236538" y="70637"/>
                </a:cubicBezTo>
                <a:cubicBezTo>
                  <a:pt x="236538" y="70637"/>
                  <a:pt x="237729" y="71828"/>
                  <a:pt x="237729" y="73019"/>
                </a:cubicBezTo>
                <a:cubicBezTo>
                  <a:pt x="237729" y="73019"/>
                  <a:pt x="237729" y="73019"/>
                  <a:pt x="240110" y="74209"/>
                </a:cubicBezTo>
                <a:cubicBezTo>
                  <a:pt x="241301" y="75400"/>
                  <a:pt x="242491" y="75400"/>
                  <a:pt x="242491" y="75400"/>
                </a:cubicBezTo>
                <a:cubicBezTo>
                  <a:pt x="243682" y="75400"/>
                  <a:pt x="243682" y="75400"/>
                  <a:pt x="244873" y="75400"/>
                </a:cubicBezTo>
                <a:cubicBezTo>
                  <a:pt x="244873" y="74209"/>
                  <a:pt x="244873" y="74209"/>
                  <a:pt x="244873" y="74209"/>
                </a:cubicBezTo>
                <a:cubicBezTo>
                  <a:pt x="244873" y="74209"/>
                  <a:pt x="244873" y="74209"/>
                  <a:pt x="249635" y="69447"/>
                </a:cubicBezTo>
                <a:cubicBezTo>
                  <a:pt x="250826" y="68256"/>
                  <a:pt x="250826" y="65875"/>
                  <a:pt x="249635" y="64684"/>
                </a:cubicBezTo>
                <a:cubicBezTo>
                  <a:pt x="249635" y="64684"/>
                  <a:pt x="249635" y="64684"/>
                  <a:pt x="247254" y="62303"/>
                </a:cubicBezTo>
                <a:close/>
                <a:moveTo>
                  <a:pt x="24647" y="48412"/>
                </a:moveTo>
                <a:cubicBezTo>
                  <a:pt x="24647" y="48412"/>
                  <a:pt x="24647" y="48412"/>
                  <a:pt x="201069" y="48412"/>
                </a:cubicBezTo>
                <a:cubicBezTo>
                  <a:pt x="206258" y="48412"/>
                  <a:pt x="210149" y="49705"/>
                  <a:pt x="214041" y="52292"/>
                </a:cubicBezTo>
                <a:cubicBezTo>
                  <a:pt x="214041" y="52292"/>
                  <a:pt x="214041" y="52292"/>
                  <a:pt x="193285" y="76863"/>
                </a:cubicBezTo>
                <a:cubicBezTo>
                  <a:pt x="189394" y="74277"/>
                  <a:pt x="185502" y="72983"/>
                  <a:pt x="181610" y="72983"/>
                </a:cubicBezTo>
                <a:cubicBezTo>
                  <a:pt x="181610" y="72983"/>
                  <a:pt x="181610" y="72983"/>
                  <a:pt x="45403" y="72983"/>
                </a:cubicBezTo>
                <a:cubicBezTo>
                  <a:pt x="33728" y="72983"/>
                  <a:pt x="24647" y="82036"/>
                  <a:pt x="24647" y="93675"/>
                </a:cubicBezTo>
                <a:cubicBezTo>
                  <a:pt x="24647" y="93675"/>
                  <a:pt x="24647" y="93675"/>
                  <a:pt x="24647" y="268262"/>
                </a:cubicBezTo>
                <a:cubicBezTo>
                  <a:pt x="24647" y="278608"/>
                  <a:pt x="33728" y="287660"/>
                  <a:pt x="45403" y="287660"/>
                </a:cubicBezTo>
                <a:cubicBezTo>
                  <a:pt x="45403" y="287660"/>
                  <a:pt x="45403" y="287660"/>
                  <a:pt x="181610" y="287660"/>
                </a:cubicBezTo>
                <a:cubicBezTo>
                  <a:pt x="193285" y="287660"/>
                  <a:pt x="202366" y="278608"/>
                  <a:pt x="202366" y="268262"/>
                </a:cubicBezTo>
                <a:cubicBezTo>
                  <a:pt x="202366" y="268262"/>
                  <a:pt x="202366" y="268262"/>
                  <a:pt x="202366" y="202307"/>
                </a:cubicBezTo>
                <a:cubicBezTo>
                  <a:pt x="202366" y="202307"/>
                  <a:pt x="202366" y="201014"/>
                  <a:pt x="203663" y="201014"/>
                </a:cubicBezTo>
                <a:cubicBezTo>
                  <a:pt x="203663" y="199720"/>
                  <a:pt x="204960" y="199720"/>
                  <a:pt x="206258" y="198427"/>
                </a:cubicBezTo>
                <a:cubicBezTo>
                  <a:pt x="206258" y="198427"/>
                  <a:pt x="206258" y="198427"/>
                  <a:pt x="227013" y="175149"/>
                </a:cubicBezTo>
                <a:cubicBezTo>
                  <a:pt x="227013" y="175149"/>
                  <a:pt x="227013" y="175149"/>
                  <a:pt x="227013" y="287660"/>
                </a:cubicBezTo>
                <a:cubicBezTo>
                  <a:pt x="227013" y="301886"/>
                  <a:pt x="215338" y="313525"/>
                  <a:pt x="201069" y="313525"/>
                </a:cubicBezTo>
                <a:cubicBezTo>
                  <a:pt x="201069" y="313525"/>
                  <a:pt x="201069" y="313525"/>
                  <a:pt x="25944" y="313525"/>
                </a:cubicBezTo>
                <a:cubicBezTo>
                  <a:pt x="11675" y="313525"/>
                  <a:pt x="0" y="301886"/>
                  <a:pt x="0" y="287660"/>
                </a:cubicBezTo>
                <a:cubicBezTo>
                  <a:pt x="0" y="287660"/>
                  <a:pt x="0" y="287660"/>
                  <a:pt x="0" y="72983"/>
                </a:cubicBezTo>
                <a:cubicBezTo>
                  <a:pt x="0" y="60051"/>
                  <a:pt x="10378" y="48412"/>
                  <a:pt x="24647" y="48412"/>
                </a:cubicBezTo>
                <a:close/>
                <a:moveTo>
                  <a:pt x="242888" y="42062"/>
                </a:moveTo>
                <a:lnTo>
                  <a:pt x="285751" y="81750"/>
                </a:lnTo>
                <a:lnTo>
                  <a:pt x="279401" y="89687"/>
                </a:lnTo>
                <a:lnTo>
                  <a:pt x="200026" y="178587"/>
                </a:lnTo>
                <a:lnTo>
                  <a:pt x="193676" y="184937"/>
                </a:lnTo>
                <a:lnTo>
                  <a:pt x="150813" y="146837"/>
                </a:lnTo>
                <a:lnTo>
                  <a:pt x="155576" y="138899"/>
                </a:lnTo>
                <a:lnTo>
                  <a:pt x="236538" y="48412"/>
                </a:lnTo>
                <a:close/>
                <a:moveTo>
                  <a:pt x="257175" y="26187"/>
                </a:moveTo>
                <a:lnTo>
                  <a:pt x="301625" y="64287"/>
                </a:lnTo>
                <a:lnTo>
                  <a:pt x="295275" y="72225"/>
                </a:lnTo>
                <a:lnTo>
                  <a:pt x="290513" y="75400"/>
                </a:lnTo>
                <a:lnTo>
                  <a:pt x="247650" y="37300"/>
                </a:lnTo>
                <a:lnTo>
                  <a:pt x="250825" y="34125"/>
                </a:lnTo>
                <a:close/>
                <a:moveTo>
                  <a:pt x="285750" y="11899"/>
                </a:moveTo>
                <a:lnTo>
                  <a:pt x="279400" y="19837"/>
                </a:lnTo>
                <a:lnTo>
                  <a:pt x="304800" y="43649"/>
                </a:lnTo>
                <a:lnTo>
                  <a:pt x="312738" y="35712"/>
                </a:lnTo>
                <a:close/>
                <a:moveTo>
                  <a:pt x="285265" y="516"/>
                </a:moveTo>
                <a:cubicBezTo>
                  <a:pt x="289152" y="-801"/>
                  <a:pt x="291744" y="516"/>
                  <a:pt x="294336" y="3151"/>
                </a:cubicBezTo>
                <a:cubicBezTo>
                  <a:pt x="294336" y="3151"/>
                  <a:pt x="294336" y="3151"/>
                  <a:pt x="318958" y="25545"/>
                </a:cubicBezTo>
                <a:cubicBezTo>
                  <a:pt x="324142" y="30814"/>
                  <a:pt x="325438" y="38718"/>
                  <a:pt x="320254" y="43987"/>
                </a:cubicBezTo>
                <a:cubicBezTo>
                  <a:pt x="320254" y="43987"/>
                  <a:pt x="320254" y="43987"/>
                  <a:pt x="305999" y="61112"/>
                </a:cubicBezTo>
                <a:cubicBezTo>
                  <a:pt x="305999" y="61112"/>
                  <a:pt x="305999" y="61112"/>
                  <a:pt x="261938" y="20276"/>
                </a:cubicBezTo>
                <a:cubicBezTo>
                  <a:pt x="261938" y="20276"/>
                  <a:pt x="261938" y="20276"/>
                  <a:pt x="276193" y="4468"/>
                </a:cubicBezTo>
                <a:cubicBezTo>
                  <a:pt x="278785" y="1834"/>
                  <a:pt x="281377" y="516"/>
                  <a:pt x="285265" y="51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028700"/>
            <a:ext cx="10058400" cy="5395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269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箭头: 五边形 1"/>
          <p:cNvSpPr/>
          <p:nvPr/>
        </p:nvSpPr>
        <p:spPr>
          <a:xfrm rot="5400000">
            <a:off x="5581650" y="-666750"/>
            <a:ext cx="1028700" cy="2362200"/>
          </a:xfrm>
          <a:prstGeom prst="homePlate">
            <a:avLst>
              <a:gd name="adj" fmla="val 32716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105991" y="139184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搜索及推荐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2" name="statistics-on-laptop_82095"/>
          <p:cNvSpPr>
            <a:spLocks noChangeAspect="1"/>
          </p:cNvSpPr>
          <p:nvPr/>
        </p:nvSpPr>
        <p:spPr bwMode="auto">
          <a:xfrm>
            <a:off x="2852093" y="3109933"/>
            <a:ext cx="1299316" cy="1259041"/>
          </a:xfrm>
          <a:custGeom>
            <a:avLst/>
            <a:gdLst>
              <a:gd name="connsiteX0" fmla="*/ 58918 w 323554"/>
              <a:gd name="connsiteY0" fmla="*/ 189699 h 313525"/>
              <a:gd name="connsiteX1" fmla="*/ 101421 w 323554"/>
              <a:gd name="connsiteY1" fmla="*/ 189699 h 313525"/>
              <a:gd name="connsiteX2" fmla="*/ 103997 w 323554"/>
              <a:gd name="connsiteY2" fmla="*/ 189699 h 313525"/>
              <a:gd name="connsiteX3" fmla="*/ 114301 w 323554"/>
              <a:gd name="connsiteY3" fmla="*/ 201731 h 313525"/>
              <a:gd name="connsiteX4" fmla="*/ 113013 w 323554"/>
              <a:gd name="connsiteY4" fmla="*/ 205741 h 313525"/>
              <a:gd name="connsiteX5" fmla="*/ 101421 w 323554"/>
              <a:gd name="connsiteY5" fmla="*/ 215099 h 313525"/>
              <a:gd name="connsiteX6" fmla="*/ 58918 w 323554"/>
              <a:gd name="connsiteY6" fmla="*/ 215099 h 313525"/>
              <a:gd name="connsiteX7" fmla="*/ 46038 w 323554"/>
              <a:gd name="connsiteY7" fmla="*/ 201731 h 313525"/>
              <a:gd name="connsiteX8" fmla="*/ 58918 w 323554"/>
              <a:gd name="connsiteY8" fmla="*/ 189699 h 313525"/>
              <a:gd name="connsiteX9" fmla="*/ 149225 w 323554"/>
              <a:gd name="connsiteY9" fmla="*/ 165887 h 313525"/>
              <a:gd name="connsiteX10" fmla="*/ 142875 w 323554"/>
              <a:gd name="connsiteY10" fmla="*/ 186525 h 313525"/>
              <a:gd name="connsiteX11" fmla="*/ 153988 w 323554"/>
              <a:gd name="connsiteY11" fmla="*/ 196050 h 313525"/>
              <a:gd name="connsiteX12" fmla="*/ 173038 w 323554"/>
              <a:gd name="connsiteY12" fmla="*/ 188112 h 313525"/>
              <a:gd name="connsiteX13" fmla="*/ 145188 w 323554"/>
              <a:gd name="connsiteY13" fmla="*/ 151599 h 313525"/>
              <a:gd name="connsiteX14" fmla="*/ 187326 w 323554"/>
              <a:gd name="connsiteY14" fmla="*/ 190104 h 313525"/>
              <a:gd name="connsiteX15" fmla="*/ 138803 w 323554"/>
              <a:gd name="connsiteY15" fmla="*/ 210640 h 313525"/>
              <a:gd name="connsiteX16" fmla="*/ 131142 w 323554"/>
              <a:gd name="connsiteY16" fmla="*/ 210640 h 313525"/>
              <a:gd name="connsiteX17" fmla="*/ 129865 w 323554"/>
              <a:gd name="connsiteY17" fmla="*/ 202939 h 313525"/>
              <a:gd name="connsiteX18" fmla="*/ 145188 w 323554"/>
              <a:gd name="connsiteY18" fmla="*/ 151599 h 313525"/>
              <a:gd name="connsiteX19" fmla="*/ 58982 w 323554"/>
              <a:gd name="connsiteY19" fmla="*/ 146837 h 313525"/>
              <a:gd name="connsiteX20" fmla="*/ 130176 w 323554"/>
              <a:gd name="connsiteY20" fmla="*/ 146837 h 313525"/>
              <a:gd name="connsiteX21" fmla="*/ 130176 w 323554"/>
              <a:gd name="connsiteY21" fmla="*/ 148186 h 313525"/>
              <a:gd name="connsiteX22" fmla="*/ 122409 w 323554"/>
              <a:gd name="connsiteY22" fmla="*/ 173825 h 313525"/>
              <a:gd name="connsiteX23" fmla="*/ 58982 w 323554"/>
              <a:gd name="connsiteY23" fmla="*/ 173825 h 313525"/>
              <a:gd name="connsiteX24" fmla="*/ 46038 w 323554"/>
              <a:gd name="connsiteY24" fmla="*/ 160331 h 313525"/>
              <a:gd name="connsiteX25" fmla="*/ 58982 w 323554"/>
              <a:gd name="connsiteY25" fmla="*/ 146837 h 313525"/>
              <a:gd name="connsiteX26" fmla="*/ 59011 w 323554"/>
              <a:gd name="connsiteY26" fmla="*/ 105562 h 313525"/>
              <a:gd name="connsiteX27" fmla="*/ 166688 w 323554"/>
              <a:gd name="connsiteY27" fmla="*/ 105562 h 313525"/>
              <a:gd name="connsiteX28" fmla="*/ 144634 w 323554"/>
              <a:gd name="connsiteY28" fmla="*/ 130962 h 313525"/>
              <a:gd name="connsiteX29" fmla="*/ 59011 w 323554"/>
              <a:gd name="connsiteY29" fmla="*/ 130962 h 313525"/>
              <a:gd name="connsiteX30" fmla="*/ 46038 w 323554"/>
              <a:gd name="connsiteY30" fmla="*/ 118930 h 313525"/>
              <a:gd name="connsiteX31" fmla="*/ 59011 w 323554"/>
              <a:gd name="connsiteY31" fmla="*/ 105562 h 313525"/>
              <a:gd name="connsiteX32" fmla="*/ 226883 w 323554"/>
              <a:gd name="connsiteY32" fmla="*/ 81749 h 313525"/>
              <a:gd name="connsiteX33" fmla="*/ 224292 w 323554"/>
              <a:gd name="connsiteY33" fmla="*/ 83037 h 313525"/>
              <a:gd name="connsiteX34" fmla="*/ 171159 w 323554"/>
              <a:gd name="connsiteY34" fmla="*/ 140996 h 313525"/>
              <a:gd name="connsiteX35" fmla="*/ 172455 w 323554"/>
              <a:gd name="connsiteY35" fmla="*/ 146148 h 313525"/>
              <a:gd name="connsiteX36" fmla="*/ 175047 w 323554"/>
              <a:gd name="connsiteY36" fmla="*/ 148724 h 313525"/>
              <a:gd name="connsiteX37" fmla="*/ 177639 w 323554"/>
              <a:gd name="connsiteY37" fmla="*/ 150012 h 313525"/>
              <a:gd name="connsiteX38" fmla="*/ 180230 w 323554"/>
              <a:gd name="connsiteY38" fmla="*/ 148724 h 313525"/>
              <a:gd name="connsiteX39" fmla="*/ 232067 w 323554"/>
              <a:gd name="connsiteY39" fmla="*/ 90765 h 313525"/>
              <a:gd name="connsiteX40" fmla="*/ 232067 w 323554"/>
              <a:gd name="connsiteY40" fmla="*/ 85613 h 313525"/>
              <a:gd name="connsiteX41" fmla="*/ 229475 w 323554"/>
              <a:gd name="connsiteY41" fmla="*/ 83037 h 313525"/>
              <a:gd name="connsiteX42" fmla="*/ 226883 w 323554"/>
              <a:gd name="connsiteY42" fmla="*/ 81749 h 313525"/>
              <a:gd name="connsiteX43" fmla="*/ 247254 w 323554"/>
              <a:gd name="connsiteY43" fmla="*/ 62303 h 313525"/>
              <a:gd name="connsiteX44" fmla="*/ 242491 w 323554"/>
              <a:gd name="connsiteY44" fmla="*/ 63493 h 313525"/>
              <a:gd name="connsiteX45" fmla="*/ 237729 w 323554"/>
              <a:gd name="connsiteY45" fmla="*/ 68256 h 313525"/>
              <a:gd name="connsiteX46" fmla="*/ 236538 w 323554"/>
              <a:gd name="connsiteY46" fmla="*/ 70637 h 313525"/>
              <a:gd name="connsiteX47" fmla="*/ 237729 w 323554"/>
              <a:gd name="connsiteY47" fmla="*/ 73019 h 313525"/>
              <a:gd name="connsiteX48" fmla="*/ 240110 w 323554"/>
              <a:gd name="connsiteY48" fmla="*/ 74209 h 313525"/>
              <a:gd name="connsiteX49" fmla="*/ 242491 w 323554"/>
              <a:gd name="connsiteY49" fmla="*/ 75400 h 313525"/>
              <a:gd name="connsiteX50" fmla="*/ 244873 w 323554"/>
              <a:gd name="connsiteY50" fmla="*/ 75400 h 313525"/>
              <a:gd name="connsiteX51" fmla="*/ 244873 w 323554"/>
              <a:gd name="connsiteY51" fmla="*/ 74209 h 313525"/>
              <a:gd name="connsiteX52" fmla="*/ 249635 w 323554"/>
              <a:gd name="connsiteY52" fmla="*/ 69447 h 313525"/>
              <a:gd name="connsiteX53" fmla="*/ 249635 w 323554"/>
              <a:gd name="connsiteY53" fmla="*/ 64684 h 313525"/>
              <a:gd name="connsiteX54" fmla="*/ 247254 w 323554"/>
              <a:gd name="connsiteY54" fmla="*/ 62303 h 313525"/>
              <a:gd name="connsiteX55" fmla="*/ 24647 w 323554"/>
              <a:gd name="connsiteY55" fmla="*/ 48412 h 313525"/>
              <a:gd name="connsiteX56" fmla="*/ 201069 w 323554"/>
              <a:gd name="connsiteY56" fmla="*/ 48412 h 313525"/>
              <a:gd name="connsiteX57" fmla="*/ 214041 w 323554"/>
              <a:gd name="connsiteY57" fmla="*/ 52292 h 313525"/>
              <a:gd name="connsiteX58" fmla="*/ 193285 w 323554"/>
              <a:gd name="connsiteY58" fmla="*/ 76863 h 313525"/>
              <a:gd name="connsiteX59" fmla="*/ 181610 w 323554"/>
              <a:gd name="connsiteY59" fmla="*/ 72983 h 313525"/>
              <a:gd name="connsiteX60" fmla="*/ 45403 w 323554"/>
              <a:gd name="connsiteY60" fmla="*/ 72983 h 313525"/>
              <a:gd name="connsiteX61" fmla="*/ 24647 w 323554"/>
              <a:gd name="connsiteY61" fmla="*/ 93675 h 313525"/>
              <a:gd name="connsiteX62" fmla="*/ 24647 w 323554"/>
              <a:gd name="connsiteY62" fmla="*/ 268262 h 313525"/>
              <a:gd name="connsiteX63" fmla="*/ 45403 w 323554"/>
              <a:gd name="connsiteY63" fmla="*/ 287660 h 313525"/>
              <a:gd name="connsiteX64" fmla="*/ 181610 w 323554"/>
              <a:gd name="connsiteY64" fmla="*/ 287660 h 313525"/>
              <a:gd name="connsiteX65" fmla="*/ 202366 w 323554"/>
              <a:gd name="connsiteY65" fmla="*/ 268262 h 313525"/>
              <a:gd name="connsiteX66" fmla="*/ 202366 w 323554"/>
              <a:gd name="connsiteY66" fmla="*/ 202307 h 313525"/>
              <a:gd name="connsiteX67" fmla="*/ 203663 w 323554"/>
              <a:gd name="connsiteY67" fmla="*/ 201014 h 313525"/>
              <a:gd name="connsiteX68" fmla="*/ 206258 w 323554"/>
              <a:gd name="connsiteY68" fmla="*/ 198427 h 313525"/>
              <a:gd name="connsiteX69" fmla="*/ 227013 w 323554"/>
              <a:gd name="connsiteY69" fmla="*/ 175149 h 313525"/>
              <a:gd name="connsiteX70" fmla="*/ 227013 w 323554"/>
              <a:gd name="connsiteY70" fmla="*/ 287660 h 313525"/>
              <a:gd name="connsiteX71" fmla="*/ 201069 w 323554"/>
              <a:gd name="connsiteY71" fmla="*/ 313525 h 313525"/>
              <a:gd name="connsiteX72" fmla="*/ 25944 w 323554"/>
              <a:gd name="connsiteY72" fmla="*/ 313525 h 313525"/>
              <a:gd name="connsiteX73" fmla="*/ 0 w 323554"/>
              <a:gd name="connsiteY73" fmla="*/ 287660 h 313525"/>
              <a:gd name="connsiteX74" fmla="*/ 0 w 323554"/>
              <a:gd name="connsiteY74" fmla="*/ 72983 h 313525"/>
              <a:gd name="connsiteX75" fmla="*/ 24647 w 323554"/>
              <a:gd name="connsiteY75" fmla="*/ 48412 h 313525"/>
              <a:gd name="connsiteX76" fmla="*/ 242888 w 323554"/>
              <a:gd name="connsiteY76" fmla="*/ 42062 h 313525"/>
              <a:gd name="connsiteX77" fmla="*/ 285751 w 323554"/>
              <a:gd name="connsiteY77" fmla="*/ 81750 h 313525"/>
              <a:gd name="connsiteX78" fmla="*/ 279401 w 323554"/>
              <a:gd name="connsiteY78" fmla="*/ 89687 h 313525"/>
              <a:gd name="connsiteX79" fmla="*/ 200026 w 323554"/>
              <a:gd name="connsiteY79" fmla="*/ 178587 h 313525"/>
              <a:gd name="connsiteX80" fmla="*/ 193676 w 323554"/>
              <a:gd name="connsiteY80" fmla="*/ 184937 h 313525"/>
              <a:gd name="connsiteX81" fmla="*/ 150813 w 323554"/>
              <a:gd name="connsiteY81" fmla="*/ 146837 h 313525"/>
              <a:gd name="connsiteX82" fmla="*/ 155576 w 323554"/>
              <a:gd name="connsiteY82" fmla="*/ 138899 h 313525"/>
              <a:gd name="connsiteX83" fmla="*/ 236538 w 323554"/>
              <a:gd name="connsiteY83" fmla="*/ 48412 h 313525"/>
              <a:gd name="connsiteX84" fmla="*/ 257175 w 323554"/>
              <a:gd name="connsiteY84" fmla="*/ 26187 h 313525"/>
              <a:gd name="connsiteX85" fmla="*/ 301625 w 323554"/>
              <a:gd name="connsiteY85" fmla="*/ 64287 h 313525"/>
              <a:gd name="connsiteX86" fmla="*/ 295275 w 323554"/>
              <a:gd name="connsiteY86" fmla="*/ 72225 h 313525"/>
              <a:gd name="connsiteX87" fmla="*/ 290513 w 323554"/>
              <a:gd name="connsiteY87" fmla="*/ 75400 h 313525"/>
              <a:gd name="connsiteX88" fmla="*/ 247650 w 323554"/>
              <a:gd name="connsiteY88" fmla="*/ 37300 h 313525"/>
              <a:gd name="connsiteX89" fmla="*/ 250825 w 323554"/>
              <a:gd name="connsiteY89" fmla="*/ 34125 h 313525"/>
              <a:gd name="connsiteX90" fmla="*/ 285750 w 323554"/>
              <a:gd name="connsiteY90" fmla="*/ 11899 h 313525"/>
              <a:gd name="connsiteX91" fmla="*/ 279400 w 323554"/>
              <a:gd name="connsiteY91" fmla="*/ 19837 h 313525"/>
              <a:gd name="connsiteX92" fmla="*/ 304800 w 323554"/>
              <a:gd name="connsiteY92" fmla="*/ 43649 h 313525"/>
              <a:gd name="connsiteX93" fmla="*/ 312738 w 323554"/>
              <a:gd name="connsiteY93" fmla="*/ 35712 h 313525"/>
              <a:gd name="connsiteX94" fmla="*/ 285265 w 323554"/>
              <a:gd name="connsiteY94" fmla="*/ 516 h 313525"/>
              <a:gd name="connsiteX95" fmla="*/ 294336 w 323554"/>
              <a:gd name="connsiteY95" fmla="*/ 3151 h 313525"/>
              <a:gd name="connsiteX96" fmla="*/ 318958 w 323554"/>
              <a:gd name="connsiteY96" fmla="*/ 25545 h 313525"/>
              <a:gd name="connsiteX97" fmla="*/ 320254 w 323554"/>
              <a:gd name="connsiteY97" fmla="*/ 43987 h 313525"/>
              <a:gd name="connsiteX98" fmla="*/ 305999 w 323554"/>
              <a:gd name="connsiteY98" fmla="*/ 61112 h 313525"/>
              <a:gd name="connsiteX99" fmla="*/ 261938 w 323554"/>
              <a:gd name="connsiteY99" fmla="*/ 20276 h 313525"/>
              <a:gd name="connsiteX100" fmla="*/ 276193 w 323554"/>
              <a:gd name="connsiteY100" fmla="*/ 4468 h 313525"/>
              <a:gd name="connsiteX101" fmla="*/ 285265 w 323554"/>
              <a:gd name="connsiteY101" fmla="*/ 516 h 313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323554" h="313525">
                <a:moveTo>
                  <a:pt x="58918" y="189699"/>
                </a:moveTo>
                <a:cubicBezTo>
                  <a:pt x="58918" y="189699"/>
                  <a:pt x="58918" y="189699"/>
                  <a:pt x="101421" y="189699"/>
                </a:cubicBezTo>
                <a:cubicBezTo>
                  <a:pt x="102709" y="189699"/>
                  <a:pt x="102709" y="189699"/>
                  <a:pt x="103997" y="189699"/>
                </a:cubicBezTo>
                <a:cubicBezTo>
                  <a:pt x="109149" y="189699"/>
                  <a:pt x="114301" y="195046"/>
                  <a:pt x="114301" y="201731"/>
                </a:cubicBezTo>
                <a:cubicBezTo>
                  <a:pt x="114301" y="203067"/>
                  <a:pt x="114301" y="204404"/>
                  <a:pt x="113013" y="205741"/>
                </a:cubicBezTo>
                <a:cubicBezTo>
                  <a:pt x="111725" y="211088"/>
                  <a:pt x="107861" y="215099"/>
                  <a:pt x="101421" y="215099"/>
                </a:cubicBezTo>
                <a:cubicBezTo>
                  <a:pt x="101421" y="215099"/>
                  <a:pt x="101421" y="215099"/>
                  <a:pt x="58918" y="215099"/>
                </a:cubicBezTo>
                <a:cubicBezTo>
                  <a:pt x="51190" y="215099"/>
                  <a:pt x="46038" y="209752"/>
                  <a:pt x="46038" y="201731"/>
                </a:cubicBezTo>
                <a:cubicBezTo>
                  <a:pt x="46038" y="195046"/>
                  <a:pt x="51190" y="189699"/>
                  <a:pt x="58918" y="189699"/>
                </a:cubicBezTo>
                <a:close/>
                <a:moveTo>
                  <a:pt x="149225" y="165887"/>
                </a:moveTo>
                <a:lnTo>
                  <a:pt x="142875" y="186525"/>
                </a:lnTo>
                <a:lnTo>
                  <a:pt x="153988" y="196050"/>
                </a:lnTo>
                <a:lnTo>
                  <a:pt x="173038" y="188112"/>
                </a:lnTo>
                <a:close/>
                <a:moveTo>
                  <a:pt x="145188" y="151599"/>
                </a:moveTo>
                <a:cubicBezTo>
                  <a:pt x="145188" y="151599"/>
                  <a:pt x="145188" y="151599"/>
                  <a:pt x="187326" y="190104"/>
                </a:cubicBezTo>
                <a:cubicBezTo>
                  <a:pt x="187326" y="190104"/>
                  <a:pt x="187326" y="190104"/>
                  <a:pt x="138803" y="210640"/>
                </a:cubicBezTo>
                <a:cubicBezTo>
                  <a:pt x="136249" y="211924"/>
                  <a:pt x="133696" y="211924"/>
                  <a:pt x="131142" y="210640"/>
                </a:cubicBezTo>
                <a:cubicBezTo>
                  <a:pt x="129865" y="208073"/>
                  <a:pt x="128588" y="205506"/>
                  <a:pt x="129865" y="202939"/>
                </a:cubicBezTo>
                <a:cubicBezTo>
                  <a:pt x="129865" y="202939"/>
                  <a:pt x="129865" y="202939"/>
                  <a:pt x="145188" y="151599"/>
                </a:cubicBezTo>
                <a:close/>
                <a:moveTo>
                  <a:pt x="58982" y="146837"/>
                </a:moveTo>
                <a:cubicBezTo>
                  <a:pt x="58982" y="146837"/>
                  <a:pt x="58982" y="146837"/>
                  <a:pt x="130176" y="146837"/>
                </a:cubicBezTo>
                <a:cubicBezTo>
                  <a:pt x="130176" y="148186"/>
                  <a:pt x="130176" y="148186"/>
                  <a:pt x="130176" y="148186"/>
                </a:cubicBezTo>
                <a:lnTo>
                  <a:pt x="122409" y="173825"/>
                </a:lnTo>
                <a:cubicBezTo>
                  <a:pt x="122409" y="173825"/>
                  <a:pt x="122409" y="173825"/>
                  <a:pt x="58982" y="173825"/>
                </a:cubicBezTo>
                <a:cubicBezTo>
                  <a:pt x="51216" y="173825"/>
                  <a:pt x="46038" y="167078"/>
                  <a:pt x="46038" y="160331"/>
                </a:cubicBezTo>
                <a:cubicBezTo>
                  <a:pt x="46038" y="153584"/>
                  <a:pt x="51216" y="146837"/>
                  <a:pt x="58982" y="146837"/>
                </a:cubicBezTo>
                <a:close/>
                <a:moveTo>
                  <a:pt x="59011" y="105562"/>
                </a:moveTo>
                <a:lnTo>
                  <a:pt x="166688" y="105562"/>
                </a:lnTo>
                <a:cubicBezTo>
                  <a:pt x="166688" y="105562"/>
                  <a:pt x="166688" y="105562"/>
                  <a:pt x="144634" y="130962"/>
                </a:cubicBezTo>
                <a:cubicBezTo>
                  <a:pt x="144634" y="130962"/>
                  <a:pt x="144634" y="130962"/>
                  <a:pt x="59011" y="130962"/>
                </a:cubicBezTo>
                <a:cubicBezTo>
                  <a:pt x="51227" y="130962"/>
                  <a:pt x="46038" y="125615"/>
                  <a:pt x="46038" y="118930"/>
                </a:cubicBezTo>
                <a:cubicBezTo>
                  <a:pt x="46038" y="110909"/>
                  <a:pt x="51227" y="105562"/>
                  <a:pt x="59011" y="105562"/>
                </a:cubicBezTo>
                <a:close/>
                <a:moveTo>
                  <a:pt x="226883" y="81749"/>
                </a:moveTo>
                <a:cubicBezTo>
                  <a:pt x="225587" y="81749"/>
                  <a:pt x="224292" y="83037"/>
                  <a:pt x="224292" y="83037"/>
                </a:cubicBezTo>
                <a:cubicBezTo>
                  <a:pt x="224292" y="83037"/>
                  <a:pt x="224292" y="83037"/>
                  <a:pt x="171159" y="140996"/>
                </a:cubicBezTo>
                <a:cubicBezTo>
                  <a:pt x="169863" y="142284"/>
                  <a:pt x="169863" y="144860"/>
                  <a:pt x="172455" y="146148"/>
                </a:cubicBezTo>
                <a:cubicBezTo>
                  <a:pt x="172455" y="146148"/>
                  <a:pt x="172455" y="146148"/>
                  <a:pt x="175047" y="148724"/>
                </a:cubicBezTo>
                <a:cubicBezTo>
                  <a:pt x="175047" y="148724"/>
                  <a:pt x="176343" y="150012"/>
                  <a:pt x="177639" y="150012"/>
                </a:cubicBezTo>
                <a:cubicBezTo>
                  <a:pt x="177639" y="150012"/>
                  <a:pt x="178934" y="148724"/>
                  <a:pt x="180230" y="148724"/>
                </a:cubicBezTo>
                <a:cubicBezTo>
                  <a:pt x="180230" y="148724"/>
                  <a:pt x="180230" y="148724"/>
                  <a:pt x="232067" y="90765"/>
                </a:cubicBezTo>
                <a:cubicBezTo>
                  <a:pt x="233363" y="89477"/>
                  <a:pt x="233363" y="86901"/>
                  <a:pt x="232067" y="85613"/>
                </a:cubicBezTo>
                <a:cubicBezTo>
                  <a:pt x="232067" y="85613"/>
                  <a:pt x="232067" y="85613"/>
                  <a:pt x="229475" y="83037"/>
                </a:cubicBezTo>
                <a:cubicBezTo>
                  <a:pt x="228179" y="81749"/>
                  <a:pt x="226883" y="81749"/>
                  <a:pt x="226883" y="81749"/>
                </a:cubicBezTo>
                <a:close/>
                <a:moveTo>
                  <a:pt x="247254" y="62303"/>
                </a:moveTo>
                <a:cubicBezTo>
                  <a:pt x="244873" y="61112"/>
                  <a:pt x="243682" y="62303"/>
                  <a:pt x="242491" y="63493"/>
                </a:cubicBezTo>
                <a:cubicBezTo>
                  <a:pt x="242491" y="63493"/>
                  <a:pt x="242491" y="63493"/>
                  <a:pt x="237729" y="68256"/>
                </a:cubicBezTo>
                <a:cubicBezTo>
                  <a:pt x="237729" y="68256"/>
                  <a:pt x="236538" y="69447"/>
                  <a:pt x="236538" y="70637"/>
                </a:cubicBezTo>
                <a:cubicBezTo>
                  <a:pt x="236538" y="70637"/>
                  <a:pt x="237729" y="71828"/>
                  <a:pt x="237729" y="73019"/>
                </a:cubicBezTo>
                <a:cubicBezTo>
                  <a:pt x="237729" y="73019"/>
                  <a:pt x="237729" y="73019"/>
                  <a:pt x="240110" y="74209"/>
                </a:cubicBezTo>
                <a:cubicBezTo>
                  <a:pt x="241301" y="75400"/>
                  <a:pt x="242491" y="75400"/>
                  <a:pt x="242491" y="75400"/>
                </a:cubicBezTo>
                <a:cubicBezTo>
                  <a:pt x="243682" y="75400"/>
                  <a:pt x="243682" y="75400"/>
                  <a:pt x="244873" y="75400"/>
                </a:cubicBezTo>
                <a:cubicBezTo>
                  <a:pt x="244873" y="74209"/>
                  <a:pt x="244873" y="74209"/>
                  <a:pt x="244873" y="74209"/>
                </a:cubicBezTo>
                <a:cubicBezTo>
                  <a:pt x="244873" y="74209"/>
                  <a:pt x="244873" y="74209"/>
                  <a:pt x="249635" y="69447"/>
                </a:cubicBezTo>
                <a:cubicBezTo>
                  <a:pt x="250826" y="68256"/>
                  <a:pt x="250826" y="65875"/>
                  <a:pt x="249635" y="64684"/>
                </a:cubicBezTo>
                <a:cubicBezTo>
                  <a:pt x="249635" y="64684"/>
                  <a:pt x="249635" y="64684"/>
                  <a:pt x="247254" y="62303"/>
                </a:cubicBezTo>
                <a:close/>
                <a:moveTo>
                  <a:pt x="24647" y="48412"/>
                </a:moveTo>
                <a:cubicBezTo>
                  <a:pt x="24647" y="48412"/>
                  <a:pt x="24647" y="48412"/>
                  <a:pt x="201069" y="48412"/>
                </a:cubicBezTo>
                <a:cubicBezTo>
                  <a:pt x="206258" y="48412"/>
                  <a:pt x="210149" y="49705"/>
                  <a:pt x="214041" y="52292"/>
                </a:cubicBezTo>
                <a:cubicBezTo>
                  <a:pt x="214041" y="52292"/>
                  <a:pt x="214041" y="52292"/>
                  <a:pt x="193285" y="76863"/>
                </a:cubicBezTo>
                <a:cubicBezTo>
                  <a:pt x="189394" y="74277"/>
                  <a:pt x="185502" y="72983"/>
                  <a:pt x="181610" y="72983"/>
                </a:cubicBezTo>
                <a:cubicBezTo>
                  <a:pt x="181610" y="72983"/>
                  <a:pt x="181610" y="72983"/>
                  <a:pt x="45403" y="72983"/>
                </a:cubicBezTo>
                <a:cubicBezTo>
                  <a:pt x="33728" y="72983"/>
                  <a:pt x="24647" y="82036"/>
                  <a:pt x="24647" y="93675"/>
                </a:cubicBezTo>
                <a:cubicBezTo>
                  <a:pt x="24647" y="93675"/>
                  <a:pt x="24647" y="93675"/>
                  <a:pt x="24647" y="268262"/>
                </a:cubicBezTo>
                <a:cubicBezTo>
                  <a:pt x="24647" y="278608"/>
                  <a:pt x="33728" y="287660"/>
                  <a:pt x="45403" y="287660"/>
                </a:cubicBezTo>
                <a:cubicBezTo>
                  <a:pt x="45403" y="287660"/>
                  <a:pt x="45403" y="287660"/>
                  <a:pt x="181610" y="287660"/>
                </a:cubicBezTo>
                <a:cubicBezTo>
                  <a:pt x="193285" y="287660"/>
                  <a:pt x="202366" y="278608"/>
                  <a:pt x="202366" y="268262"/>
                </a:cubicBezTo>
                <a:cubicBezTo>
                  <a:pt x="202366" y="268262"/>
                  <a:pt x="202366" y="268262"/>
                  <a:pt x="202366" y="202307"/>
                </a:cubicBezTo>
                <a:cubicBezTo>
                  <a:pt x="202366" y="202307"/>
                  <a:pt x="202366" y="201014"/>
                  <a:pt x="203663" y="201014"/>
                </a:cubicBezTo>
                <a:cubicBezTo>
                  <a:pt x="203663" y="199720"/>
                  <a:pt x="204960" y="199720"/>
                  <a:pt x="206258" y="198427"/>
                </a:cubicBezTo>
                <a:cubicBezTo>
                  <a:pt x="206258" y="198427"/>
                  <a:pt x="206258" y="198427"/>
                  <a:pt x="227013" y="175149"/>
                </a:cubicBezTo>
                <a:cubicBezTo>
                  <a:pt x="227013" y="175149"/>
                  <a:pt x="227013" y="175149"/>
                  <a:pt x="227013" y="287660"/>
                </a:cubicBezTo>
                <a:cubicBezTo>
                  <a:pt x="227013" y="301886"/>
                  <a:pt x="215338" y="313525"/>
                  <a:pt x="201069" y="313525"/>
                </a:cubicBezTo>
                <a:cubicBezTo>
                  <a:pt x="201069" y="313525"/>
                  <a:pt x="201069" y="313525"/>
                  <a:pt x="25944" y="313525"/>
                </a:cubicBezTo>
                <a:cubicBezTo>
                  <a:pt x="11675" y="313525"/>
                  <a:pt x="0" y="301886"/>
                  <a:pt x="0" y="287660"/>
                </a:cubicBezTo>
                <a:cubicBezTo>
                  <a:pt x="0" y="287660"/>
                  <a:pt x="0" y="287660"/>
                  <a:pt x="0" y="72983"/>
                </a:cubicBezTo>
                <a:cubicBezTo>
                  <a:pt x="0" y="60051"/>
                  <a:pt x="10378" y="48412"/>
                  <a:pt x="24647" y="48412"/>
                </a:cubicBezTo>
                <a:close/>
                <a:moveTo>
                  <a:pt x="242888" y="42062"/>
                </a:moveTo>
                <a:lnTo>
                  <a:pt x="285751" y="81750"/>
                </a:lnTo>
                <a:lnTo>
                  <a:pt x="279401" y="89687"/>
                </a:lnTo>
                <a:lnTo>
                  <a:pt x="200026" y="178587"/>
                </a:lnTo>
                <a:lnTo>
                  <a:pt x="193676" y="184937"/>
                </a:lnTo>
                <a:lnTo>
                  <a:pt x="150813" y="146837"/>
                </a:lnTo>
                <a:lnTo>
                  <a:pt x="155576" y="138899"/>
                </a:lnTo>
                <a:lnTo>
                  <a:pt x="236538" y="48412"/>
                </a:lnTo>
                <a:close/>
                <a:moveTo>
                  <a:pt x="257175" y="26187"/>
                </a:moveTo>
                <a:lnTo>
                  <a:pt x="301625" y="64287"/>
                </a:lnTo>
                <a:lnTo>
                  <a:pt x="295275" y="72225"/>
                </a:lnTo>
                <a:lnTo>
                  <a:pt x="290513" y="75400"/>
                </a:lnTo>
                <a:lnTo>
                  <a:pt x="247650" y="37300"/>
                </a:lnTo>
                <a:lnTo>
                  <a:pt x="250825" y="34125"/>
                </a:lnTo>
                <a:close/>
                <a:moveTo>
                  <a:pt x="285750" y="11899"/>
                </a:moveTo>
                <a:lnTo>
                  <a:pt x="279400" y="19837"/>
                </a:lnTo>
                <a:lnTo>
                  <a:pt x="304800" y="43649"/>
                </a:lnTo>
                <a:lnTo>
                  <a:pt x="312738" y="35712"/>
                </a:lnTo>
                <a:close/>
                <a:moveTo>
                  <a:pt x="285265" y="516"/>
                </a:moveTo>
                <a:cubicBezTo>
                  <a:pt x="289152" y="-801"/>
                  <a:pt x="291744" y="516"/>
                  <a:pt x="294336" y="3151"/>
                </a:cubicBezTo>
                <a:cubicBezTo>
                  <a:pt x="294336" y="3151"/>
                  <a:pt x="294336" y="3151"/>
                  <a:pt x="318958" y="25545"/>
                </a:cubicBezTo>
                <a:cubicBezTo>
                  <a:pt x="324142" y="30814"/>
                  <a:pt x="325438" y="38718"/>
                  <a:pt x="320254" y="43987"/>
                </a:cubicBezTo>
                <a:cubicBezTo>
                  <a:pt x="320254" y="43987"/>
                  <a:pt x="320254" y="43987"/>
                  <a:pt x="305999" y="61112"/>
                </a:cubicBezTo>
                <a:cubicBezTo>
                  <a:pt x="305999" y="61112"/>
                  <a:pt x="305999" y="61112"/>
                  <a:pt x="261938" y="20276"/>
                </a:cubicBezTo>
                <a:cubicBezTo>
                  <a:pt x="261938" y="20276"/>
                  <a:pt x="261938" y="20276"/>
                  <a:pt x="276193" y="4468"/>
                </a:cubicBezTo>
                <a:cubicBezTo>
                  <a:pt x="278785" y="1834"/>
                  <a:pt x="281377" y="516"/>
                  <a:pt x="285265" y="51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041497"/>
            <a:ext cx="10058400" cy="5395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646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箭头: 五边形 1"/>
          <p:cNvSpPr/>
          <p:nvPr/>
        </p:nvSpPr>
        <p:spPr>
          <a:xfrm rot="5400000">
            <a:off x="5608712" y="-1284541"/>
            <a:ext cx="1028700" cy="3597782"/>
          </a:xfrm>
          <a:prstGeom prst="homePlate">
            <a:avLst>
              <a:gd name="adj" fmla="val 32716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567382" y="139184"/>
            <a:ext cx="3057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b="1" dirty="0" smtClean="0">
                <a:solidFill>
                  <a:srgbClr val="FFFFFF"/>
                </a:solidFill>
                <a:latin typeface="Arial"/>
                <a:ea typeface="微软雅黑"/>
              </a:rPr>
              <a:t>多次点击爱情片后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2" name="statistics-on-laptop_82095"/>
          <p:cNvSpPr>
            <a:spLocks noChangeAspect="1"/>
          </p:cNvSpPr>
          <p:nvPr/>
        </p:nvSpPr>
        <p:spPr bwMode="auto">
          <a:xfrm>
            <a:off x="2852093" y="3109933"/>
            <a:ext cx="1299316" cy="1259041"/>
          </a:xfrm>
          <a:custGeom>
            <a:avLst/>
            <a:gdLst>
              <a:gd name="connsiteX0" fmla="*/ 58918 w 323554"/>
              <a:gd name="connsiteY0" fmla="*/ 189699 h 313525"/>
              <a:gd name="connsiteX1" fmla="*/ 101421 w 323554"/>
              <a:gd name="connsiteY1" fmla="*/ 189699 h 313525"/>
              <a:gd name="connsiteX2" fmla="*/ 103997 w 323554"/>
              <a:gd name="connsiteY2" fmla="*/ 189699 h 313525"/>
              <a:gd name="connsiteX3" fmla="*/ 114301 w 323554"/>
              <a:gd name="connsiteY3" fmla="*/ 201731 h 313525"/>
              <a:gd name="connsiteX4" fmla="*/ 113013 w 323554"/>
              <a:gd name="connsiteY4" fmla="*/ 205741 h 313525"/>
              <a:gd name="connsiteX5" fmla="*/ 101421 w 323554"/>
              <a:gd name="connsiteY5" fmla="*/ 215099 h 313525"/>
              <a:gd name="connsiteX6" fmla="*/ 58918 w 323554"/>
              <a:gd name="connsiteY6" fmla="*/ 215099 h 313525"/>
              <a:gd name="connsiteX7" fmla="*/ 46038 w 323554"/>
              <a:gd name="connsiteY7" fmla="*/ 201731 h 313525"/>
              <a:gd name="connsiteX8" fmla="*/ 58918 w 323554"/>
              <a:gd name="connsiteY8" fmla="*/ 189699 h 313525"/>
              <a:gd name="connsiteX9" fmla="*/ 149225 w 323554"/>
              <a:gd name="connsiteY9" fmla="*/ 165887 h 313525"/>
              <a:gd name="connsiteX10" fmla="*/ 142875 w 323554"/>
              <a:gd name="connsiteY10" fmla="*/ 186525 h 313525"/>
              <a:gd name="connsiteX11" fmla="*/ 153988 w 323554"/>
              <a:gd name="connsiteY11" fmla="*/ 196050 h 313525"/>
              <a:gd name="connsiteX12" fmla="*/ 173038 w 323554"/>
              <a:gd name="connsiteY12" fmla="*/ 188112 h 313525"/>
              <a:gd name="connsiteX13" fmla="*/ 145188 w 323554"/>
              <a:gd name="connsiteY13" fmla="*/ 151599 h 313525"/>
              <a:gd name="connsiteX14" fmla="*/ 187326 w 323554"/>
              <a:gd name="connsiteY14" fmla="*/ 190104 h 313525"/>
              <a:gd name="connsiteX15" fmla="*/ 138803 w 323554"/>
              <a:gd name="connsiteY15" fmla="*/ 210640 h 313525"/>
              <a:gd name="connsiteX16" fmla="*/ 131142 w 323554"/>
              <a:gd name="connsiteY16" fmla="*/ 210640 h 313525"/>
              <a:gd name="connsiteX17" fmla="*/ 129865 w 323554"/>
              <a:gd name="connsiteY17" fmla="*/ 202939 h 313525"/>
              <a:gd name="connsiteX18" fmla="*/ 145188 w 323554"/>
              <a:gd name="connsiteY18" fmla="*/ 151599 h 313525"/>
              <a:gd name="connsiteX19" fmla="*/ 58982 w 323554"/>
              <a:gd name="connsiteY19" fmla="*/ 146837 h 313525"/>
              <a:gd name="connsiteX20" fmla="*/ 130176 w 323554"/>
              <a:gd name="connsiteY20" fmla="*/ 146837 h 313525"/>
              <a:gd name="connsiteX21" fmla="*/ 130176 w 323554"/>
              <a:gd name="connsiteY21" fmla="*/ 148186 h 313525"/>
              <a:gd name="connsiteX22" fmla="*/ 122409 w 323554"/>
              <a:gd name="connsiteY22" fmla="*/ 173825 h 313525"/>
              <a:gd name="connsiteX23" fmla="*/ 58982 w 323554"/>
              <a:gd name="connsiteY23" fmla="*/ 173825 h 313525"/>
              <a:gd name="connsiteX24" fmla="*/ 46038 w 323554"/>
              <a:gd name="connsiteY24" fmla="*/ 160331 h 313525"/>
              <a:gd name="connsiteX25" fmla="*/ 58982 w 323554"/>
              <a:gd name="connsiteY25" fmla="*/ 146837 h 313525"/>
              <a:gd name="connsiteX26" fmla="*/ 59011 w 323554"/>
              <a:gd name="connsiteY26" fmla="*/ 105562 h 313525"/>
              <a:gd name="connsiteX27" fmla="*/ 166688 w 323554"/>
              <a:gd name="connsiteY27" fmla="*/ 105562 h 313525"/>
              <a:gd name="connsiteX28" fmla="*/ 144634 w 323554"/>
              <a:gd name="connsiteY28" fmla="*/ 130962 h 313525"/>
              <a:gd name="connsiteX29" fmla="*/ 59011 w 323554"/>
              <a:gd name="connsiteY29" fmla="*/ 130962 h 313525"/>
              <a:gd name="connsiteX30" fmla="*/ 46038 w 323554"/>
              <a:gd name="connsiteY30" fmla="*/ 118930 h 313525"/>
              <a:gd name="connsiteX31" fmla="*/ 59011 w 323554"/>
              <a:gd name="connsiteY31" fmla="*/ 105562 h 313525"/>
              <a:gd name="connsiteX32" fmla="*/ 226883 w 323554"/>
              <a:gd name="connsiteY32" fmla="*/ 81749 h 313525"/>
              <a:gd name="connsiteX33" fmla="*/ 224292 w 323554"/>
              <a:gd name="connsiteY33" fmla="*/ 83037 h 313525"/>
              <a:gd name="connsiteX34" fmla="*/ 171159 w 323554"/>
              <a:gd name="connsiteY34" fmla="*/ 140996 h 313525"/>
              <a:gd name="connsiteX35" fmla="*/ 172455 w 323554"/>
              <a:gd name="connsiteY35" fmla="*/ 146148 h 313525"/>
              <a:gd name="connsiteX36" fmla="*/ 175047 w 323554"/>
              <a:gd name="connsiteY36" fmla="*/ 148724 h 313525"/>
              <a:gd name="connsiteX37" fmla="*/ 177639 w 323554"/>
              <a:gd name="connsiteY37" fmla="*/ 150012 h 313525"/>
              <a:gd name="connsiteX38" fmla="*/ 180230 w 323554"/>
              <a:gd name="connsiteY38" fmla="*/ 148724 h 313525"/>
              <a:gd name="connsiteX39" fmla="*/ 232067 w 323554"/>
              <a:gd name="connsiteY39" fmla="*/ 90765 h 313525"/>
              <a:gd name="connsiteX40" fmla="*/ 232067 w 323554"/>
              <a:gd name="connsiteY40" fmla="*/ 85613 h 313525"/>
              <a:gd name="connsiteX41" fmla="*/ 229475 w 323554"/>
              <a:gd name="connsiteY41" fmla="*/ 83037 h 313525"/>
              <a:gd name="connsiteX42" fmla="*/ 226883 w 323554"/>
              <a:gd name="connsiteY42" fmla="*/ 81749 h 313525"/>
              <a:gd name="connsiteX43" fmla="*/ 247254 w 323554"/>
              <a:gd name="connsiteY43" fmla="*/ 62303 h 313525"/>
              <a:gd name="connsiteX44" fmla="*/ 242491 w 323554"/>
              <a:gd name="connsiteY44" fmla="*/ 63493 h 313525"/>
              <a:gd name="connsiteX45" fmla="*/ 237729 w 323554"/>
              <a:gd name="connsiteY45" fmla="*/ 68256 h 313525"/>
              <a:gd name="connsiteX46" fmla="*/ 236538 w 323554"/>
              <a:gd name="connsiteY46" fmla="*/ 70637 h 313525"/>
              <a:gd name="connsiteX47" fmla="*/ 237729 w 323554"/>
              <a:gd name="connsiteY47" fmla="*/ 73019 h 313525"/>
              <a:gd name="connsiteX48" fmla="*/ 240110 w 323554"/>
              <a:gd name="connsiteY48" fmla="*/ 74209 h 313525"/>
              <a:gd name="connsiteX49" fmla="*/ 242491 w 323554"/>
              <a:gd name="connsiteY49" fmla="*/ 75400 h 313525"/>
              <a:gd name="connsiteX50" fmla="*/ 244873 w 323554"/>
              <a:gd name="connsiteY50" fmla="*/ 75400 h 313525"/>
              <a:gd name="connsiteX51" fmla="*/ 244873 w 323554"/>
              <a:gd name="connsiteY51" fmla="*/ 74209 h 313525"/>
              <a:gd name="connsiteX52" fmla="*/ 249635 w 323554"/>
              <a:gd name="connsiteY52" fmla="*/ 69447 h 313525"/>
              <a:gd name="connsiteX53" fmla="*/ 249635 w 323554"/>
              <a:gd name="connsiteY53" fmla="*/ 64684 h 313525"/>
              <a:gd name="connsiteX54" fmla="*/ 247254 w 323554"/>
              <a:gd name="connsiteY54" fmla="*/ 62303 h 313525"/>
              <a:gd name="connsiteX55" fmla="*/ 24647 w 323554"/>
              <a:gd name="connsiteY55" fmla="*/ 48412 h 313525"/>
              <a:gd name="connsiteX56" fmla="*/ 201069 w 323554"/>
              <a:gd name="connsiteY56" fmla="*/ 48412 h 313525"/>
              <a:gd name="connsiteX57" fmla="*/ 214041 w 323554"/>
              <a:gd name="connsiteY57" fmla="*/ 52292 h 313525"/>
              <a:gd name="connsiteX58" fmla="*/ 193285 w 323554"/>
              <a:gd name="connsiteY58" fmla="*/ 76863 h 313525"/>
              <a:gd name="connsiteX59" fmla="*/ 181610 w 323554"/>
              <a:gd name="connsiteY59" fmla="*/ 72983 h 313525"/>
              <a:gd name="connsiteX60" fmla="*/ 45403 w 323554"/>
              <a:gd name="connsiteY60" fmla="*/ 72983 h 313525"/>
              <a:gd name="connsiteX61" fmla="*/ 24647 w 323554"/>
              <a:gd name="connsiteY61" fmla="*/ 93675 h 313525"/>
              <a:gd name="connsiteX62" fmla="*/ 24647 w 323554"/>
              <a:gd name="connsiteY62" fmla="*/ 268262 h 313525"/>
              <a:gd name="connsiteX63" fmla="*/ 45403 w 323554"/>
              <a:gd name="connsiteY63" fmla="*/ 287660 h 313525"/>
              <a:gd name="connsiteX64" fmla="*/ 181610 w 323554"/>
              <a:gd name="connsiteY64" fmla="*/ 287660 h 313525"/>
              <a:gd name="connsiteX65" fmla="*/ 202366 w 323554"/>
              <a:gd name="connsiteY65" fmla="*/ 268262 h 313525"/>
              <a:gd name="connsiteX66" fmla="*/ 202366 w 323554"/>
              <a:gd name="connsiteY66" fmla="*/ 202307 h 313525"/>
              <a:gd name="connsiteX67" fmla="*/ 203663 w 323554"/>
              <a:gd name="connsiteY67" fmla="*/ 201014 h 313525"/>
              <a:gd name="connsiteX68" fmla="*/ 206258 w 323554"/>
              <a:gd name="connsiteY68" fmla="*/ 198427 h 313525"/>
              <a:gd name="connsiteX69" fmla="*/ 227013 w 323554"/>
              <a:gd name="connsiteY69" fmla="*/ 175149 h 313525"/>
              <a:gd name="connsiteX70" fmla="*/ 227013 w 323554"/>
              <a:gd name="connsiteY70" fmla="*/ 287660 h 313525"/>
              <a:gd name="connsiteX71" fmla="*/ 201069 w 323554"/>
              <a:gd name="connsiteY71" fmla="*/ 313525 h 313525"/>
              <a:gd name="connsiteX72" fmla="*/ 25944 w 323554"/>
              <a:gd name="connsiteY72" fmla="*/ 313525 h 313525"/>
              <a:gd name="connsiteX73" fmla="*/ 0 w 323554"/>
              <a:gd name="connsiteY73" fmla="*/ 287660 h 313525"/>
              <a:gd name="connsiteX74" fmla="*/ 0 w 323554"/>
              <a:gd name="connsiteY74" fmla="*/ 72983 h 313525"/>
              <a:gd name="connsiteX75" fmla="*/ 24647 w 323554"/>
              <a:gd name="connsiteY75" fmla="*/ 48412 h 313525"/>
              <a:gd name="connsiteX76" fmla="*/ 242888 w 323554"/>
              <a:gd name="connsiteY76" fmla="*/ 42062 h 313525"/>
              <a:gd name="connsiteX77" fmla="*/ 285751 w 323554"/>
              <a:gd name="connsiteY77" fmla="*/ 81750 h 313525"/>
              <a:gd name="connsiteX78" fmla="*/ 279401 w 323554"/>
              <a:gd name="connsiteY78" fmla="*/ 89687 h 313525"/>
              <a:gd name="connsiteX79" fmla="*/ 200026 w 323554"/>
              <a:gd name="connsiteY79" fmla="*/ 178587 h 313525"/>
              <a:gd name="connsiteX80" fmla="*/ 193676 w 323554"/>
              <a:gd name="connsiteY80" fmla="*/ 184937 h 313525"/>
              <a:gd name="connsiteX81" fmla="*/ 150813 w 323554"/>
              <a:gd name="connsiteY81" fmla="*/ 146837 h 313525"/>
              <a:gd name="connsiteX82" fmla="*/ 155576 w 323554"/>
              <a:gd name="connsiteY82" fmla="*/ 138899 h 313525"/>
              <a:gd name="connsiteX83" fmla="*/ 236538 w 323554"/>
              <a:gd name="connsiteY83" fmla="*/ 48412 h 313525"/>
              <a:gd name="connsiteX84" fmla="*/ 257175 w 323554"/>
              <a:gd name="connsiteY84" fmla="*/ 26187 h 313525"/>
              <a:gd name="connsiteX85" fmla="*/ 301625 w 323554"/>
              <a:gd name="connsiteY85" fmla="*/ 64287 h 313525"/>
              <a:gd name="connsiteX86" fmla="*/ 295275 w 323554"/>
              <a:gd name="connsiteY86" fmla="*/ 72225 h 313525"/>
              <a:gd name="connsiteX87" fmla="*/ 290513 w 323554"/>
              <a:gd name="connsiteY87" fmla="*/ 75400 h 313525"/>
              <a:gd name="connsiteX88" fmla="*/ 247650 w 323554"/>
              <a:gd name="connsiteY88" fmla="*/ 37300 h 313525"/>
              <a:gd name="connsiteX89" fmla="*/ 250825 w 323554"/>
              <a:gd name="connsiteY89" fmla="*/ 34125 h 313525"/>
              <a:gd name="connsiteX90" fmla="*/ 285750 w 323554"/>
              <a:gd name="connsiteY90" fmla="*/ 11899 h 313525"/>
              <a:gd name="connsiteX91" fmla="*/ 279400 w 323554"/>
              <a:gd name="connsiteY91" fmla="*/ 19837 h 313525"/>
              <a:gd name="connsiteX92" fmla="*/ 304800 w 323554"/>
              <a:gd name="connsiteY92" fmla="*/ 43649 h 313525"/>
              <a:gd name="connsiteX93" fmla="*/ 312738 w 323554"/>
              <a:gd name="connsiteY93" fmla="*/ 35712 h 313525"/>
              <a:gd name="connsiteX94" fmla="*/ 285265 w 323554"/>
              <a:gd name="connsiteY94" fmla="*/ 516 h 313525"/>
              <a:gd name="connsiteX95" fmla="*/ 294336 w 323554"/>
              <a:gd name="connsiteY95" fmla="*/ 3151 h 313525"/>
              <a:gd name="connsiteX96" fmla="*/ 318958 w 323554"/>
              <a:gd name="connsiteY96" fmla="*/ 25545 h 313525"/>
              <a:gd name="connsiteX97" fmla="*/ 320254 w 323554"/>
              <a:gd name="connsiteY97" fmla="*/ 43987 h 313525"/>
              <a:gd name="connsiteX98" fmla="*/ 305999 w 323554"/>
              <a:gd name="connsiteY98" fmla="*/ 61112 h 313525"/>
              <a:gd name="connsiteX99" fmla="*/ 261938 w 323554"/>
              <a:gd name="connsiteY99" fmla="*/ 20276 h 313525"/>
              <a:gd name="connsiteX100" fmla="*/ 276193 w 323554"/>
              <a:gd name="connsiteY100" fmla="*/ 4468 h 313525"/>
              <a:gd name="connsiteX101" fmla="*/ 285265 w 323554"/>
              <a:gd name="connsiteY101" fmla="*/ 516 h 313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323554" h="313525">
                <a:moveTo>
                  <a:pt x="58918" y="189699"/>
                </a:moveTo>
                <a:cubicBezTo>
                  <a:pt x="58918" y="189699"/>
                  <a:pt x="58918" y="189699"/>
                  <a:pt x="101421" y="189699"/>
                </a:cubicBezTo>
                <a:cubicBezTo>
                  <a:pt x="102709" y="189699"/>
                  <a:pt x="102709" y="189699"/>
                  <a:pt x="103997" y="189699"/>
                </a:cubicBezTo>
                <a:cubicBezTo>
                  <a:pt x="109149" y="189699"/>
                  <a:pt x="114301" y="195046"/>
                  <a:pt x="114301" y="201731"/>
                </a:cubicBezTo>
                <a:cubicBezTo>
                  <a:pt x="114301" y="203067"/>
                  <a:pt x="114301" y="204404"/>
                  <a:pt x="113013" y="205741"/>
                </a:cubicBezTo>
                <a:cubicBezTo>
                  <a:pt x="111725" y="211088"/>
                  <a:pt x="107861" y="215099"/>
                  <a:pt x="101421" y="215099"/>
                </a:cubicBezTo>
                <a:cubicBezTo>
                  <a:pt x="101421" y="215099"/>
                  <a:pt x="101421" y="215099"/>
                  <a:pt x="58918" y="215099"/>
                </a:cubicBezTo>
                <a:cubicBezTo>
                  <a:pt x="51190" y="215099"/>
                  <a:pt x="46038" y="209752"/>
                  <a:pt x="46038" y="201731"/>
                </a:cubicBezTo>
                <a:cubicBezTo>
                  <a:pt x="46038" y="195046"/>
                  <a:pt x="51190" y="189699"/>
                  <a:pt x="58918" y="189699"/>
                </a:cubicBezTo>
                <a:close/>
                <a:moveTo>
                  <a:pt x="149225" y="165887"/>
                </a:moveTo>
                <a:lnTo>
                  <a:pt x="142875" y="186525"/>
                </a:lnTo>
                <a:lnTo>
                  <a:pt x="153988" y="196050"/>
                </a:lnTo>
                <a:lnTo>
                  <a:pt x="173038" y="188112"/>
                </a:lnTo>
                <a:close/>
                <a:moveTo>
                  <a:pt x="145188" y="151599"/>
                </a:moveTo>
                <a:cubicBezTo>
                  <a:pt x="145188" y="151599"/>
                  <a:pt x="145188" y="151599"/>
                  <a:pt x="187326" y="190104"/>
                </a:cubicBezTo>
                <a:cubicBezTo>
                  <a:pt x="187326" y="190104"/>
                  <a:pt x="187326" y="190104"/>
                  <a:pt x="138803" y="210640"/>
                </a:cubicBezTo>
                <a:cubicBezTo>
                  <a:pt x="136249" y="211924"/>
                  <a:pt x="133696" y="211924"/>
                  <a:pt x="131142" y="210640"/>
                </a:cubicBezTo>
                <a:cubicBezTo>
                  <a:pt x="129865" y="208073"/>
                  <a:pt x="128588" y="205506"/>
                  <a:pt x="129865" y="202939"/>
                </a:cubicBezTo>
                <a:cubicBezTo>
                  <a:pt x="129865" y="202939"/>
                  <a:pt x="129865" y="202939"/>
                  <a:pt x="145188" y="151599"/>
                </a:cubicBezTo>
                <a:close/>
                <a:moveTo>
                  <a:pt x="58982" y="146837"/>
                </a:moveTo>
                <a:cubicBezTo>
                  <a:pt x="58982" y="146837"/>
                  <a:pt x="58982" y="146837"/>
                  <a:pt x="130176" y="146837"/>
                </a:cubicBezTo>
                <a:cubicBezTo>
                  <a:pt x="130176" y="148186"/>
                  <a:pt x="130176" y="148186"/>
                  <a:pt x="130176" y="148186"/>
                </a:cubicBezTo>
                <a:lnTo>
                  <a:pt x="122409" y="173825"/>
                </a:lnTo>
                <a:cubicBezTo>
                  <a:pt x="122409" y="173825"/>
                  <a:pt x="122409" y="173825"/>
                  <a:pt x="58982" y="173825"/>
                </a:cubicBezTo>
                <a:cubicBezTo>
                  <a:pt x="51216" y="173825"/>
                  <a:pt x="46038" y="167078"/>
                  <a:pt x="46038" y="160331"/>
                </a:cubicBezTo>
                <a:cubicBezTo>
                  <a:pt x="46038" y="153584"/>
                  <a:pt x="51216" y="146837"/>
                  <a:pt x="58982" y="146837"/>
                </a:cubicBezTo>
                <a:close/>
                <a:moveTo>
                  <a:pt x="59011" y="105562"/>
                </a:moveTo>
                <a:lnTo>
                  <a:pt x="166688" y="105562"/>
                </a:lnTo>
                <a:cubicBezTo>
                  <a:pt x="166688" y="105562"/>
                  <a:pt x="166688" y="105562"/>
                  <a:pt x="144634" y="130962"/>
                </a:cubicBezTo>
                <a:cubicBezTo>
                  <a:pt x="144634" y="130962"/>
                  <a:pt x="144634" y="130962"/>
                  <a:pt x="59011" y="130962"/>
                </a:cubicBezTo>
                <a:cubicBezTo>
                  <a:pt x="51227" y="130962"/>
                  <a:pt x="46038" y="125615"/>
                  <a:pt x="46038" y="118930"/>
                </a:cubicBezTo>
                <a:cubicBezTo>
                  <a:pt x="46038" y="110909"/>
                  <a:pt x="51227" y="105562"/>
                  <a:pt x="59011" y="105562"/>
                </a:cubicBezTo>
                <a:close/>
                <a:moveTo>
                  <a:pt x="226883" y="81749"/>
                </a:moveTo>
                <a:cubicBezTo>
                  <a:pt x="225587" y="81749"/>
                  <a:pt x="224292" y="83037"/>
                  <a:pt x="224292" y="83037"/>
                </a:cubicBezTo>
                <a:cubicBezTo>
                  <a:pt x="224292" y="83037"/>
                  <a:pt x="224292" y="83037"/>
                  <a:pt x="171159" y="140996"/>
                </a:cubicBezTo>
                <a:cubicBezTo>
                  <a:pt x="169863" y="142284"/>
                  <a:pt x="169863" y="144860"/>
                  <a:pt x="172455" y="146148"/>
                </a:cubicBezTo>
                <a:cubicBezTo>
                  <a:pt x="172455" y="146148"/>
                  <a:pt x="172455" y="146148"/>
                  <a:pt x="175047" y="148724"/>
                </a:cubicBezTo>
                <a:cubicBezTo>
                  <a:pt x="175047" y="148724"/>
                  <a:pt x="176343" y="150012"/>
                  <a:pt x="177639" y="150012"/>
                </a:cubicBezTo>
                <a:cubicBezTo>
                  <a:pt x="177639" y="150012"/>
                  <a:pt x="178934" y="148724"/>
                  <a:pt x="180230" y="148724"/>
                </a:cubicBezTo>
                <a:cubicBezTo>
                  <a:pt x="180230" y="148724"/>
                  <a:pt x="180230" y="148724"/>
                  <a:pt x="232067" y="90765"/>
                </a:cubicBezTo>
                <a:cubicBezTo>
                  <a:pt x="233363" y="89477"/>
                  <a:pt x="233363" y="86901"/>
                  <a:pt x="232067" y="85613"/>
                </a:cubicBezTo>
                <a:cubicBezTo>
                  <a:pt x="232067" y="85613"/>
                  <a:pt x="232067" y="85613"/>
                  <a:pt x="229475" y="83037"/>
                </a:cubicBezTo>
                <a:cubicBezTo>
                  <a:pt x="228179" y="81749"/>
                  <a:pt x="226883" y="81749"/>
                  <a:pt x="226883" y="81749"/>
                </a:cubicBezTo>
                <a:close/>
                <a:moveTo>
                  <a:pt x="247254" y="62303"/>
                </a:moveTo>
                <a:cubicBezTo>
                  <a:pt x="244873" y="61112"/>
                  <a:pt x="243682" y="62303"/>
                  <a:pt x="242491" y="63493"/>
                </a:cubicBezTo>
                <a:cubicBezTo>
                  <a:pt x="242491" y="63493"/>
                  <a:pt x="242491" y="63493"/>
                  <a:pt x="237729" y="68256"/>
                </a:cubicBezTo>
                <a:cubicBezTo>
                  <a:pt x="237729" y="68256"/>
                  <a:pt x="236538" y="69447"/>
                  <a:pt x="236538" y="70637"/>
                </a:cubicBezTo>
                <a:cubicBezTo>
                  <a:pt x="236538" y="70637"/>
                  <a:pt x="237729" y="71828"/>
                  <a:pt x="237729" y="73019"/>
                </a:cubicBezTo>
                <a:cubicBezTo>
                  <a:pt x="237729" y="73019"/>
                  <a:pt x="237729" y="73019"/>
                  <a:pt x="240110" y="74209"/>
                </a:cubicBezTo>
                <a:cubicBezTo>
                  <a:pt x="241301" y="75400"/>
                  <a:pt x="242491" y="75400"/>
                  <a:pt x="242491" y="75400"/>
                </a:cubicBezTo>
                <a:cubicBezTo>
                  <a:pt x="243682" y="75400"/>
                  <a:pt x="243682" y="75400"/>
                  <a:pt x="244873" y="75400"/>
                </a:cubicBezTo>
                <a:cubicBezTo>
                  <a:pt x="244873" y="74209"/>
                  <a:pt x="244873" y="74209"/>
                  <a:pt x="244873" y="74209"/>
                </a:cubicBezTo>
                <a:cubicBezTo>
                  <a:pt x="244873" y="74209"/>
                  <a:pt x="244873" y="74209"/>
                  <a:pt x="249635" y="69447"/>
                </a:cubicBezTo>
                <a:cubicBezTo>
                  <a:pt x="250826" y="68256"/>
                  <a:pt x="250826" y="65875"/>
                  <a:pt x="249635" y="64684"/>
                </a:cubicBezTo>
                <a:cubicBezTo>
                  <a:pt x="249635" y="64684"/>
                  <a:pt x="249635" y="64684"/>
                  <a:pt x="247254" y="62303"/>
                </a:cubicBezTo>
                <a:close/>
                <a:moveTo>
                  <a:pt x="24647" y="48412"/>
                </a:moveTo>
                <a:cubicBezTo>
                  <a:pt x="24647" y="48412"/>
                  <a:pt x="24647" y="48412"/>
                  <a:pt x="201069" y="48412"/>
                </a:cubicBezTo>
                <a:cubicBezTo>
                  <a:pt x="206258" y="48412"/>
                  <a:pt x="210149" y="49705"/>
                  <a:pt x="214041" y="52292"/>
                </a:cubicBezTo>
                <a:cubicBezTo>
                  <a:pt x="214041" y="52292"/>
                  <a:pt x="214041" y="52292"/>
                  <a:pt x="193285" y="76863"/>
                </a:cubicBezTo>
                <a:cubicBezTo>
                  <a:pt x="189394" y="74277"/>
                  <a:pt x="185502" y="72983"/>
                  <a:pt x="181610" y="72983"/>
                </a:cubicBezTo>
                <a:cubicBezTo>
                  <a:pt x="181610" y="72983"/>
                  <a:pt x="181610" y="72983"/>
                  <a:pt x="45403" y="72983"/>
                </a:cubicBezTo>
                <a:cubicBezTo>
                  <a:pt x="33728" y="72983"/>
                  <a:pt x="24647" y="82036"/>
                  <a:pt x="24647" y="93675"/>
                </a:cubicBezTo>
                <a:cubicBezTo>
                  <a:pt x="24647" y="93675"/>
                  <a:pt x="24647" y="93675"/>
                  <a:pt x="24647" y="268262"/>
                </a:cubicBezTo>
                <a:cubicBezTo>
                  <a:pt x="24647" y="278608"/>
                  <a:pt x="33728" y="287660"/>
                  <a:pt x="45403" y="287660"/>
                </a:cubicBezTo>
                <a:cubicBezTo>
                  <a:pt x="45403" y="287660"/>
                  <a:pt x="45403" y="287660"/>
                  <a:pt x="181610" y="287660"/>
                </a:cubicBezTo>
                <a:cubicBezTo>
                  <a:pt x="193285" y="287660"/>
                  <a:pt x="202366" y="278608"/>
                  <a:pt x="202366" y="268262"/>
                </a:cubicBezTo>
                <a:cubicBezTo>
                  <a:pt x="202366" y="268262"/>
                  <a:pt x="202366" y="268262"/>
                  <a:pt x="202366" y="202307"/>
                </a:cubicBezTo>
                <a:cubicBezTo>
                  <a:pt x="202366" y="202307"/>
                  <a:pt x="202366" y="201014"/>
                  <a:pt x="203663" y="201014"/>
                </a:cubicBezTo>
                <a:cubicBezTo>
                  <a:pt x="203663" y="199720"/>
                  <a:pt x="204960" y="199720"/>
                  <a:pt x="206258" y="198427"/>
                </a:cubicBezTo>
                <a:cubicBezTo>
                  <a:pt x="206258" y="198427"/>
                  <a:pt x="206258" y="198427"/>
                  <a:pt x="227013" y="175149"/>
                </a:cubicBezTo>
                <a:cubicBezTo>
                  <a:pt x="227013" y="175149"/>
                  <a:pt x="227013" y="175149"/>
                  <a:pt x="227013" y="287660"/>
                </a:cubicBezTo>
                <a:cubicBezTo>
                  <a:pt x="227013" y="301886"/>
                  <a:pt x="215338" y="313525"/>
                  <a:pt x="201069" y="313525"/>
                </a:cubicBezTo>
                <a:cubicBezTo>
                  <a:pt x="201069" y="313525"/>
                  <a:pt x="201069" y="313525"/>
                  <a:pt x="25944" y="313525"/>
                </a:cubicBezTo>
                <a:cubicBezTo>
                  <a:pt x="11675" y="313525"/>
                  <a:pt x="0" y="301886"/>
                  <a:pt x="0" y="287660"/>
                </a:cubicBezTo>
                <a:cubicBezTo>
                  <a:pt x="0" y="287660"/>
                  <a:pt x="0" y="287660"/>
                  <a:pt x="0" y="72983"/>
                </a:cubicBezTo>
                <a:cubicBezTo>
                  <a:pt x="0" y="60051"/>
                  <a:pt x="10378" y="48412"/>
                  <a:pt x="24647" y="48412"/>
                </a:cubicBezTo>
                <a:close/>
                <a:moveTo>
                  <a:pt x="242888" y="42062"/>
                </a:moveTo>
                <a:lnTo>
                  <a:pt x="285751" y="81750"/>
                </a:lnTo>
                <a:lnTo>
                  <a:pt x="279401" y="89687"/>
                </a:lnTo>
                <a:lnTo>
                  <a:pt x="200026" y="178587"/>
                </a:lnTo>
                <a:lnTo>
                  <a:pt x="193676" y="184937"/>
                </a:lnTo>
                <a:lnTo>
                  <a:pt x="150813" y="146837"/>
                </a:lnTo>
                <a:lnTo>
                  <a:pt x="155576" y="138899"/>
                </a:lnTo>
                <a:lnTo>
                  <a:pt x="236538" y="48412"/>
                </a:lnTo>
                <a:close/>
                <a:moveTo>
                  <a:pt x="257175" y="26187"/>
                </a:moveTo>
                <a:lnTo>
                  <a:pt x="301625" y="64287"/>
                </a:lnTo>
                <a:lnTo>
                  <a:pt x="295275" y="72225"/>
                </a:lnTo>
                <a:lnTo>
                  <a:pt x="290513" y="75400"/>
                </a:lnTo>
                <a:lnTo>
                  <a:pt x="247650" y="37300"/>
                </a:lnTo>
                <a:lnTo>
                  <a:pt x="250825" y="34125"/>
                </a:lnTo>
                <a:close/>
                <a:moveTo>
                  <a:pt x="285750" y="11899"/>
                </a:moveTo>
                <a:lnTo>
                  <a:pt x="279400" y="19837"/>
                </a:lnTo>
                <a:lnTo>
                  <a:pt x="304800" y="43649"/>
                </a:lnTo>
                <a:lnTo>
                  <a:pt x="312738" y="35712"/>
                </a:lnTo>
                <a:close/>
                <a:moveTo>
                  <a:pt x="285265" y="516"/>
                </a:moveTo>
                <a:cubicBezTo>
                  <a:pt x="289152" y="-801"/>
                  <a:pt x="291744" y="516"/>
                  <a:pt x="294336" y="3151"/>
                </a:cubicBezTo>
                <a:cubicBezTo>
                  <a:pt x="294336" y="3151"/>
                  <a:pt x="294336" y="3151"/>
                  <a:pt x="318958" y="25545"/>
                </a:cubicBezTo>
                <a:cubicBezTo>
                  <a:pt x="324142" y="30814"/>
                  <a:pt x="325438" y="38718"/>
                  <a:pt x="320254" y="43987"/>
                </a:cubicBezTo>
                <a:cubicBezTo>
                  <a:pt x="320254" y="43987"/>
                  <a:pt x="320254" y="43987"/>
                  <a:pt x="305999" y="61112"/>
                </a:cubicBezTo>
                <a:cubicBezTo>
                  <a:pt x="305999" y="61112"/>
                  <a:pt x="305999" y="61112"/>
                  <a:pt x="261938" y="20276"/>
                </a:cubicBezTo>
                <a:cubicBezTo>
                  <a:pt x="261938" y="20276"/>
                  <a:pt x="261938" y="20276"/>
                  <a:pt x="276193" y="4468"/>
                </a:cubicBezTo>
                <a:cubicBezTo>
                  <a:pt x="278785" y="1834"/>
                  <a:pt x="281377" y="516"/>
                  <a:pt x="285265" y="51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862" y="1041497"/>
            <a:ext cx="10058400" cy="5395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563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箭头: 五边形 1"/>
          <p:cNvSpPr/>
          <p:nvPr/>
        </p:nvSpPr>
        <p:spPr>
          <a:xfrm rot="5400000">
            <a:off x="5576712" y="-1135456"/>
            <a:ext cx="1028700" cy="3299612"/>
          </a:xfrm>
          <a:prstGeom prst="homePlate">
            <a:avLst>
              <a:gd name="adj" fmla="val 32716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567384" y="139184"/>
            <a:ext cx="3057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多次点击爱情片后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2" name="statistics-on-laptop_82095"/>
          <p:cNvSpPr>
            <a:spLocks noChangeAspect="1"/>
          </p:cNvSpPr>
          <p:nvPr/>
        </p:nvSpPr>
        <p:spPr bwMode="auto">
          <a:xfrm>
            <a:off x="2852093" y="3109933"/>
            <a:ext cx="1299316" cy="1259041"/>
          </a:xfrm>
          <a:custGeom>
            <a:avLst/>
            <a:gdLst>
              <a:gd name="connsiteX0" fmla="*/ 58918 w 323554"/>
              <a:gd name="connsiteY0" fmla="*/ 189699 h 313525"/>
              <a:gd name="connsiteX1" fmla="*/ 101421 w 323554"/>
              <a:gd name="connsiteY1" fmla="*/ 189699 h 313525"/>
              <a:gd name="connsiteX2" fmla="*/ 103997 w 323554"/>
              <a:gd name="connsiteY2" fmla="*/ 189699 h 313525"/>
              <a:gd name="connsiteX3" fmla="*/ 114301 w 323554"/>
              <a:gd name="connsiteY3" fmla="*/ 201731 h 313525"/>
              <a:gd name="connsiteX4" fmla="*/ 113013 w 323554"/>
              <a:gd name="connsiteY4" fmla="*/ 205741 h 313525"/>
              <a:gd name="connsiteX5" fmla="*/ 101421 w 323554"/>
              <a:gd name="connsiteY5" fmla="*/ 215099 h 313525"/>
              <a:gd name="connsiteX6" fmla="*/ 58918 w 323554"/>
              <a:gd name="connsiteY6" fmla="*/ 215099 h 313525"/>
              <a:gd name="connsiteX7" fmla="*/ 46038 w 323554"/>
              <a:gd name="connsiteY7" fmla="*/ 201731 h 313525"/>
              <a:gd name="connsiteX8" fmla="*/ 58918 w 323554"/>
              <a:gd name="connsiteY8" fmla="*/ 189699 h 313525"/>
              <a:gd name="connsiteX9" fmla="*/ 149225 w 323554"/>
              <a:gd name="connsiteY9" fmla="*/ 165887 h 313525"/>
              <a:gd name="connsiteX10" fmla="*/ 142875 w 323554"/>
              <a:gd name="connsiteY10" fmla="*/ 186525 h 313525"/>
              <a:gd name="connsiteX11" fmla="*/ 153988 w 323554"/>
              <a:gd name="connsiteY11" fmla="*/ 196050 h 313525"/>
              <a:gd name="connsiteX12" fmla="*/ 173038 w 323554"/>
              <a:gd name="connsiteY12" fmla="*/ 188112 h 313525"/>
              <a:gd name="connsiteX13" fmla="*/ 145188 w 323554"/>
              <a:gd name="connsiteY13" fmla="*/ 151599 h 313525"/>
              <a:gd name="connsiteX14" fmla="*/ 187326 w 323554"/>
              <a:gd name="connsiteY14" fmla="*/ 190104 h 313525"/>
              <a:gd name="connsiteX15" fmla="*/ 138803 w 323554"/>
              <a:gd name="connsiteY15" fmla="*/ 210640 h 313525"/>
              <a:gd name="connsiteX16" fmla="*/ 131142 w 323554"/>
              <a:gd name="connsiteY16" fmla="*/ 210640 h 313525"/>
              <a:gd name="connsiteX17" fmla="*/ 129865 w 323554"/>
              <a:gd name="connsiteY17" fmla="*/ 202939 h 313525"/>
              <a:gd name="connsiteX18" fmla="*/ 145188 w 323554"/>
              <a:gd name="connsiteY18" fmla="*/ 151599 h 313525"/>
              <a:gd name="connsiteX19" fmla="*/ 58982 w 323554"/>
              <a:gd name="connsiteY19" fmla="*/ 146837 h 313525"/>
              <a:gd name="connsiteX20" fmla="*/ 130176 w 323554"/>
              <a:gd name="connsiteY20" fmla="*/ 146837 h 313525"/>
              <a:gd name="connsiteX21" fmla="*/ 130176 w 323554"/>
              <a:gd name="connsiteY21" fmla="*/ 148186 h 313525"/>
              <a:gd name="connsiteX22" fmla="*/ 122409 w 323554"/>
              <a:gd name="connsiteY22" fmla="*/ 173825 h 313525"/>
              <a:gd name="connsiteX23" fmla="*/ 58982 w 323554"/>
              <a:gd name="connsiteY23" fmla="*/ 173825 h 313525"/>
              <a:gd name="connsiteX24" fmla="*/ 46038 w 323554"/>
              <a:gd name="connsiteY24" fmla="*/ 160331 h 313525"/>
              <a:gd name="connsiteX25" fmla="*/ 58982 w 323554"/>
              <a:gd name="connsiteY25" fmla="*/ 146837 h 313525"/>
              <a:gd name="connsiteX26" fmla="*/ 59011 w 323554"/>
              <a:gd name="connsiteY26" fmla="*/ 105562 h 313525"/>
              <a:gd name="connsiteX27" fmla="*/ 166688 w 323554"/>
              <a:gd name="connsiteY27" fmla="*/ 105562 h 313525"/>
              <a:gd name="connsiteX28" fmla="*/ 144634 w 323554"/>
              <a:gd name="connsiteY28" fmla="*/ 130962 h 313525"/>
              <a:gd name="connsiteX29" fmla="*/ 59011 w 323554"/>
              <a:gd name="connsiteY29" fmla="*/ 130962 h 313525"/>
              <a:gd name="connsiteX30" fmla="*/ 46038 w 323554"/>
              <a:gd name="connsiteY30" fmla="*/ 118930 h 313525"/>
              <a:gd name="connsiteX31" fmla="*/ 59011 w 323554"/>
              <a:gd name="connsiteY31" fmla="*/ 105562 h 313525"/>
              <a:gd name="connsiteX32" fmla="*/ 226883 w 323554"/>
              <a:gd name="connsiteY32" fmla="*/ 81749 h 313525"/>
              <a:gd name="connsiteX33" fmla="*/ 224292 w 323554"/>
              <a:gd name="connsiteY33" fmla="*/ 83037 h 313525"/>
              <a:gd name="connsiteX34" fmla="*/ 171159 w 323554"/>
              <a:gd name="connsiteY34" fmla="*/ 140996 h 313525"/>
              <a:gd name="connsiteX35" fmla="*/ 172455 w 323554"/>
              <a:gd name="connsiteY35" fmla="*/ 146148 h 313525"/>
              <a:gd name="connsiteX36" fmla="*/ 175047 w 323554"/>
              <a:gd name="connsiteY36" fmla="*/ 148724 h 313525"/>
              <a:gd name="connsiteX37" fmla="*/ 177639 w 323554"/>
              <a:gd name="connsiteY37" fmla="*/ 150012 h 313525"/>
              <a:gd name="connsiteX38" fmla="*/ 180230 w 323554"/>
              <a:gd name="connsiteY38" fmla="*/ 148724 h 313525"/>
              <a:gd name="connsiteX39" fmla="*/ 232067 w 323554"/>
              <a:gd name="connsiteY39" fmla="*/ 90765 h 313525"/>
              <a:gd name="connsiteX40" fmla="*/ 232067 w 323554"/>
              <a:gd name="connsiteY40" fmla="*/ 85613 h 313525"/>
              <a:gd name="connsiteX41" fmla="*/ 229475 w 323554"/>
              <a:gd name="connsiteY41" fmla="*/ 83037 h 313525"/>
              <a:gd name="connsiteX42" fmla="*/ 226883 w 323554"/>
              <a:gd name="connsiteY42" fmla="*/ 81749 h 313525"/>
              <a:gd name="connsiteX43" fmla="*/ 247254 w 323554"/>
              <a:gd name="connsiteY43" fmla="*/ 62303 h 313525"/>
              <a:gd name="connsiteX44" fmla="*/ 242491 w 323554"/>
              <a:gd name="connsiteY44" fmla="*/ 63493 h 313525"/>
              <a:gd name="connsiteX45" fmla="*/ 237729 w 323554"/>
              <a:gd name="connsiteY45" fmla="*/ 68256 h 313525"/>
              <a:gd name="connsiteX46" fmla="*/ 236538 w 323554"/>
              <a:gd name="connsiteY46" fmla="*/ 70637 h 313525"/>
              <a:gd name="connsiteX47" fmla="*/ 237729 w 323554"/>
              <a:gd name="connsiteY47" fmla="*/ 73019 h 313525"/>
              <a:gd name="connsiteX48" fmla="*/ 240110 w 323554"/>
              <a:gd name="connsiteY48" fmla="*/ 74209 h 313525"/>
              <a:gd name="connsiteX49" fmla="*/ 242491 w 323554"/>
              <a:gd name="connsiteY49" fmla="*/ 75400 h 313525"/>
              <a:gd name="connsiteX50" fmla="*/ 244873 w 323554"/>
              <a:gd name="connsiteY50" fmla="*/ 75400 h 313525"/>
              <a:gd name="connsiteX51" fmla="*/ 244873 w 323554"/>
              <a:gd name="connsiteY51" fmla="*/ 74209 h 313525"/>
              <a:gd name="connsiteX52" fmla="*/ 249635 w 323554"/>
              <a:gd name="connsiteY52" fmla="*/ 69447 h 313525"/>
              <a:gd name="connsiteX53" fmla="*/ 249635 w 323554"/>
              <a:gd name="connsiteY53" fmla="*/ 64684 h 313525"/>
              <a:gd name="connsiteX54" fmla="*/ 247254 w 323554"/>
              <a:gd name="connsiteY54" fmla="*/ 62303 h 313525"/>
              <a:gd name="connsiteX55" fmla="*/ 24647 w 323554"/>
              <a:gd name="connsiteY55" fmla="*/ 48412 h 313525"/>
              <a:gd name="connsiteX56" fmla="*/ 201069 w 323554"/>
              <a:gd name="connsiteY56" fmla="*/ 48412 h 313525"/>
              <a:gd name="connsiteX57" fmla="*/ 214041 w 323554"/>
              <a:gd name="connsiteY57" fmla="*/ 52292 h 313525"/>
              <a:gd name="connsiteX58" fmla="*/ 193285 w 323554"/>
              <a:gd name="connsiteY58" fmla="*/ 76863 h 313525"/>
              <a:gd name="connsiteX59" fmla="*/ 181610 w 323554"/>
              <a:gd name="connsiteY59" fmla="*/ 72983 h 313525"/>
              <a:gd name="connsiteX60" fmla="*/ 45403 w 323554"/>
              <a:gd name="connsiteY60" fmla="*/ 72983 h 313525"/>
              <a:gd name="connsiteX61" fmla="*/ 24647 w 323554"/>
              <a:gd name="connsiteY61" fmla="*/ 93675 h 313525"/>
              <a:gd name="connsiteX62" fmla="*/ 24647 w 323554"/>
              <a:gd name="connsiteY62" fmla="*/ 268262 h 313525"/>
              <a:gd name="connsiteX63" fmla="*/ 45403 w 323554"/>
              <a:gd name="connsiteY63" fmla="*/ 287660 h 313525"/>
              <a:gd name="connsiteX64" fmla="*/ 181610 w 323554"/>
              <a:gd name="connsiteY64" fmla="*/ 287660 h 313525"/>
              <a:gd name="connsiteX65" fmla="*/ 202366 w 323554"/>
              <a:gd name="connsiteY65" fmla="*/ 268262 h 313525"/>
              <a:gd name="connsiteX66" fmla="*/ 202366 w 323554"/>
              <a:gd name="connsiteY66" fmla="*/ 202307 h 313525"/>
              <a:gd name="connsiteX67" fmla="*/ 203663 w 323554"/>
              <a:gd name="connsiteY67" fmla="*/ 201014 h 313525"/>
              <a:gd name="connsiteX68" fmla="*/ 206258 w 323554"/>
              <a:gd name="connsiteY68" fmla="*/ 198427 h 313525"/>
              <a:gd name="connsiteX69" fmla="*/ 227013 w 323554"/>
              <a:gd name="connsiteY69" fmla="*/ 175149 h 313525"/>
              <a:gd name="connsiteX70" fmla="*/ 227013 w 323554"/>
              <a:gd name="connsiteY70" fmla="*/ 287660 h 313525"/>
              <a:gd name="connsiteX71" fmla="*/ 201069 w 323554"/>
              <a:gd name="connsiteY71" fmla="*/ 313525 h 313525"/>
              <a:gd name="connsiteX72" fmla="*/ 25944 w 323554"/>
              <a:gd name="connsiteY72" fmla="*/ 313525 h 313525"/>
              <a:gd name="connsiteX73" fmla="*/ 0 w 323554"/>
              <a:gd name="connsiteY73" fmla="*/ 287660 h 313525"/>
              <a:gd name="connsiteX74" fmla="*/ 0 w 323554"/>
              <a:gd name="connsiteY74" fmla="*/ 72983 h 313525"/>
              <a:gd name="connsiteX75" fmla="*/ 24647 w 323554"/>
              <a:gd name="connsiteY75" fmla="*/ 48412 h 313525"/>
              <a:gd name="connsiteX76" fmla="*/ 242888 w 323554"/>
              <a:gd name="connsiteY76" fmla="*/ 42062 h 313525"/>
              <a:gd name="connsiteX77" fmla="*/ 285751 w 323554"/>
              <a:gd name="connsiteY77" fmla="*/ 81750 h 313525"/>
              <a:gd name="connsiteX78" fmla="*/ 279401 w 323554"/>
              <a:gd name="connsiteY78" fmla="*/ 89687 h 313525"/>
              <a:gd name="connsiteX79" fmla="*/ 200026 w 323554"/>
              <a:gd name="connsiteY79" fmla="*/ 178587 h 313525"/>
              <a:gd name="connsiteX80" fmla="*/ 193676 w 323554"/>
              <a:gd name="connsiteY80" fmla="*/ 184937 h 313525"/>
              <a:gd name="connsiteX81" fmla="*/ 150813 w 323554"/>
              <a:gd name="connsiteY81" fmla="*/ 146837 h 313525"/>
              <a:gd name="connsiteX82" fmla="*/ 155576 w 323554"/>
              <a:gd name="connsiteY82" fmla="*/ 138899 h 313525"/>
              <a:gd name="connsiteX83" fmla="*/ 236538 w 323554"/>
              <a:gd name="connsiteY83" fmla="*/ 48412 h 313525"/>
              <a:gd name="connsiteX84" fmla="*/ 257175 w 323554"/>
              <a:gd name="connsiteY84" fmla="*/ 26187 h 313525"/>
              <a:gd name="connsiteX85" fmla="*/ 301625 w 323554"/>
              <a:gd name="connsiteY85" fmla="*/ 64287 h 313525"/>
              <a:gd name="connsiteX86" fmla="*/ 295275 w 323554"/>
              <a:gd name="connsiteY86" fmla="*/ 72225 h 313525"/>
              <a:gd name="connsiteX87" fmla="*/ 290513 w 323554"/>
              <a:gd name="connsiteY87" fmla="*/ 75400 h 313525"/>
              <a:gd name="connsiteX88" fmla="*/ 247650 w 323554"/>
              <a:gd name="connsiteY88" fmla="*/ 37300 h 313525"/>
              <a:gd name="connsiteX89" fmla="*/ 250825 w 323554"/>
              <a:gd name="connsiteY89" fmla="*/ 34125 h 313525"/>
              <a:gd name="connsiteX90" fmla="*/ 285750 w 323554"/>
              <a:gd name="connsiteY90" fmla="*/ 11899 h 313525"/>
              <a:gd name="connsiteX91" fmla="*/ 279400 w 323554"/>
              <a:gd name="connsiteY91" fmla="*/ 19837 h 313525"/>
              <a:gd name="connsiteX92" fmla="*/ 304800 w 323554"/>
              <a:gd name="connsiteY92" fmla="*/ 43649 h 313525"/>
              <a:gd name="connsiteX93" fmla="*/ 312738 w 323554"/>
              <a:gd name="connsiteY93" fmla="*/ 35712 h 313525"/>
              <a:gd name="connsiteX94" fmla="*/ 285265 w 323554"/>
              <a:gd name="connsiteY94" fmla="*/ 516 h 313525"/>
              <a:gd name="connsiteX95" fmla="*/ 294336 w 323554"/>
              <a:gd name="connsiteY95" fmla="*/ 3151 h 313525"/>
              <a:gd name="connsiteX96" fmla="*/ 318958 w 323554"/>
              <a:gd name="connsiteY96" fmla="*/ 25545 h 313525"/>
              <a:gd name="connsiteX97" fmla="*/ 320254 w 323554"/>
              <a:gd name="connsiteY97" fmla="*/ 43987 h 313525"/>
              <a:gd name="connsiteX98" fmla="*/ 305999 w 323554"/>
              <a:gd name="connsiteY98" fmla="*/ 61112 h 313525"/>
              <a:gd name="connsiteX99" fmla="*/ 261938 w 323554"/>
              <a:gd name="connsiteY99" fmla="*/ 20276 h 313525"/>
              <a:gd name="connsiteX100" fmla="*/ 276193 w 323554"/>
              <a:gd name="connsiteY100" fmla="*/ 4468 h 313525"/>
              <a:gd name="connsiteX101" fmla="*/ 285265 w 323554"/>
              <a:gd name="connsiteY101" fmla="*/ 516 h 313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323554" h="313525">
                <a:moveTo>
                  <a:pt x="58918" y="189699"/>
                </a:moveTo>
                <a:cubicBezTo>
                  <a:pt x="58918" y="189699"/>
                  <a:pt x="58918" y="189699"/>
                  <a:pt x="101421" y="189699"/>
                </a:cubicBezTo>
                <a:cubicBezTo>
                  <a:pt x="102709" y="189699"/>
                  <a:pt x="102709" y="189699"/>
                  <a:pt x="103997" y="189699"/>
                </a:cubicBezTo>
                <a:cubicBezTo>
                  <a:pt x="109149" y="189699"/>
                  <a:pt x="114301" y="195046"/>
                  <a:pt x="114301" y="201731"/>
                </a:cubicBezTo>
                <a:cubicBezTo>
                  <a:pt x="114301" y="203067"/>
                  <a:pt x="114301" y="204404"/>
                  <a:pt x="113013" y="205741"/>
                </a:cubicBezTo>
                <a:cubicBezTo>
                  <a:pt x="111725" y="211088"/>
                  <a:pt x="107861" y="215099"/>
                  <a:pt x="101421" y="215099"/>
                </a:cubicBezTo>
                <a:cubicBezTo>
                  <a:pt x="101421" y="215099"/>
                  <a:pt x="101421" y="215099"/>
                  <a:pt x="58918" y="215099"/>
                </a:cubicBezTo>
                <a:cubicBezTo>
                  <a:pt x="51190" y="215099"/>
                  <a:pt x="46038" y="209752"/>
                  <a:pt x="46038" y="201731"/>
                </a:cubicBezTo>
                <a:cubicBezTo>
                  <a:pt x="46038" y="195046"/>
                  <a:pt x="51190" y="189699"/>
                  <a:pt x="58918" y="189699"/>
                </a:cubicBezTo>
                <a:close/>
                <a:moveTo>
                  <a:pt x="149225" y="165887"/>
                </a:moveTo>
                <a:lnTo>
                  <a:pt x="142875" y="186525"/>
                </a:lnTo>
                <a:lnTo>
                  <a:pt x="153988" y="196050"/>
                </a:lnTo>
                <a:lnTo>
                  <a:pt x="173038" y="188112"/>
                </a:lnTo>
                <a:close/>
                <a:moveTo>
                  <a:pt x="145188" y="151599"/>
                </a:moveTo>
                <a:cubicBezTo>
                  <a:pt x="145188" y="151599"/>
                  <a:pt x="145188" y="151599"/>
                  <a:pt x="187326" y="190104"/>
                </a:cubicBezTo>
                <a:cubicBezTo>
                  <a:pt x="187326" y="190104"/>
                  <a:pt x="187326" y="190104"/>
                  <a:pt x="138803" y="210640"/>
                </a:cubicBezTo>
                <a:cubicBezTo>
                  <a:pt x="136249" y="211924"/>
                  <a:pt x="133696" y="211924"/>
                  <a:pt x="131142" y="210640"/>
                </a:cubicBezTo>
                <a:cubicBezTo>
                  <a:pt x="129865" y="208073"/>
                  <a:pt x="128588" y="205506"/>
                  <a:pt x="129865" y="202939"/>
                </a:cubicBezTo>
                <a:cubicBezTo>
                  <a:pt x="129865" y="202939"/>
                  <a:pt x="129865" y="202939"/>
                  <a:pt x="145188" y="151599"/>
                </a:cubicBezTo>
                <a:close/>
                <a:moveTo>
                  <a:pt x="58982" y="146837"/>
                </a:moveTo>
                <a:cubicBezTo>
                  <a:pt x="58982" y="146837"/>
                  <a:pt x="58982" y="146837"/>
                  <a:pt x="130176" y="146837"/>
                </a:cubicBezTo>
                <a:cubicBezTo>
                  <a:pt x="130176" y="148186"/>
                  <a:pt x="130176" y="148186"/>
                  <a:pt x="130176" y="148186"/>
                </a:cubicBezTo>
                <a:lnTo>
                  <a:pt x="122409" y="173825"/>
                </a:lnTo>
                <a:cubicBezTo>
                  <a:pt x="122409" y="173825"/>
                  <a:pt x="122409" y="173825"/>
                  <a:pt x="58982" y="173825"/>
                </a:cubicBezTo>
                <a:cubicBezTo>
                  <a:pt x="51216" y="173825"/>
                  <a:pt x="46038" y="167078"/>
                  <a:pt x="46038" y="160331"/>
                </a:cubicBezTo>
                <a:cubicBezTo>
                  <a:pt x="46038" y="153584"/>
                  <a:pt x="51216" y="146837"/>
                  <a:pt x="58982" y="146837"/>
                </a:cubicBezTo>
                <a:close/>
                <a:moveTo>
                  <a:pt x="59011" y="105562"/>
                </a:moveTo>
                <a:lnTo>
                  <a:pt x="166688" y="105562"/>
                </a:lnTo>
                <a:cubicBezTo>
                  <a:pt x="166688" y="105562"/>
                  <a:pt x="166688" y="105562"/>
                  <a:pt x="144634" y="130962"/>
                </a:cubicBezTo>
                <a:cubicBezTo>
                  <a:pt x="144634" y="130962"/>
                  <a:pt x="144634" y="130962"/>
                  <a:pt x="59011" y="130962"/>
                </a:cubicBezTo>
                <a:cubicBezTo>
                  <a:pt x="51227" y="130962"/>
                  <a:pt x="46038" y="125615"/>
                  <a:pt x="46038" y="118930"/>
                </a:cubicBezTo>
                <a:cubicBezTo>
                  <a:pt x="46038" y="110909"/>
                  <a:pt x="51227" y="105562"/>
                  <a:pt x="59011" y="105562"/>
                </a:cubicBezTo>
                <a:close/>
                <a:moveTo>
                  <a:pt x="226883" y="81749"/>
                </a:moveTo>
                <a:cubicBezTo>
                  <a:pt x="225587" y="81749"/>
                  <a:pt x="224292" y="83037"/>
                  <a:pt x="224292" y="83037"/>
                </a:cubicBezTo>
                <a:cubicBezTo>
                  <a:pt x="224292" y="83037"/>
                  <a:pt x="224292" y="83037"/>
                  <a:pt x="171159" y="140996"/>
                </a:cubicBezTo>
                <a:cubicBezTo>
                  <a:pt x="169863" y="142284"/>
                  <a:pt x="169863" y="144860"/>
                  <a:pt x="172455" y="146148"/>
                </a:cubicBezTo>
                <a:cubicBezTo>
                  <a:pt x="172455" y="146148"/>
                  <a:pt x="172455" y="146148"/>
                  <a:pt x="175047" y="148724"/>
                </a:cubicBezTo>
                <a:cubicBezTo>
                  <a:pt x="175047" y="148724"/>
                  <a:pt x="176343" y="150012"/>
                  <a:pt x="177639" y="150012"/>
                </a:cubicBezTo>
                <a:cubicBezTo>
                  <a:pt x="177639" y="150012"/>
                  <a:pt x="178934" y="148724"/>
                  <a:pt x="180230" y="148724"/>
                </a:cubicBezTo>
                <a:cubicBezTo>
                  <a:pt x="180230" y="148724"/>
                  <a:pt x="180230" y="148724"/>
                  <a:pt x="232067" y="90765"/>
                </a:cubicBezTo>
                <a:cubicBezTo>
                  <a:pt x="233363" y="89477"/>
                  <a:pt x="233363" y="86901"/>
                  <a:pt x="232067" y="85613"/>
                </a:cubicBezTo>
                <a:cubicBezTo>
                  <a:pt x="232067" y="85613"/>
                  <a:pt x="232067" y="85613"/>
                  <a:pt x="229475" y="83037"/>
                </a:cubicBezTo>
                <a:cubicBezTo>
                  <a:pt x="228179" y="81749"/>
                  <a:pt x="226883" y="81749"/>
                  <a:pt x="226883" y="81749"/>
                </a:cubicBezTo>
                <a:close/>
                <a:moveTo>
                  <a:pt x="247254" y="62303"/>
                </a:moveTo>
                <a:cubicBezTo>
                  <a:pt x="244873" y="61112"/>
                  <a:pt x="243682" y="62303"/>
                  <a:pt x="242491" y="63493"/>
                </a:cubicBezTo>
                <a:cubicBezTo>
                  <a:pt x="242491" y="63493"/>
                  <a:pt x="242491" y="63493"/>
                  <a:pt x="237729" y="68256"/>
                </a:cubicBezTo>
                <a:cubicBezTo>
                  <a:pt x="237729" y="68256"/>
                  <a:pt x="236538" y="69447"/>
                  <a:pt x="236538" y="70637"/>
                </a:cubicBezTo>
                <a:cubicBezTo>
                  <a:pt x="236538" y="70637"/>
                  <a:pt x="237729" y="71828"/>
                  <a:pt x="237729" y="73019"/>
                </a:cubicBezTo>
                <a:cubicBezTo>
                  <a:pt x="237729" y="73019"/>
                  <a:pt x="237729" y="73019"/>
                  <a:pt x="240110" y="74209"/>
                </a:cubicBezTo>
                <a:cubicBezTo>
                  <a:pt x="241301" y="75400"/>
                  <a:pt x="242491" y="75400"/>
                  <a:pt x="242491" y="75400"/>
                </a:cubicBezTo>
                <a:cubicBezTo>
                  <a:pt x="243682" y="75400"/>
                  <a:pt x="243682" y="75400"/>
                  <a:pt x="244873" y="75400"/>
                </a:cubicBezTo>
                <a:cubicBezTo>
                  <a:pt x="244873" y="74209"/>
                  <a:pt x="244873" y="74209"/>
                  <a:pt x="244873" y="74209"/>
                </a:cubicBezTo>
                <a:cubicBezTo>
                  <a:pt x="244873" y="74209"/>
                  <a:pt x="244873" y="74209"/>
                  <a:pt x="249635" y="69447"/>
                </a:cubicBezTo>
                <a:cubicBezTo>
                  <a:pt x="250826" y="68256"/>
                  <a:pt x="250826" y="65875"/>
                  <a:pt x="249635" y="64684"/>
                </a:cubicBezTo>
                <a:cubicBezTo>
                  <a:pt x="249635" y="64684"/>
                  <a:pt x="249635" y="64684"/>
                  <a:pt x="247254" y="62303"/>
                </a:cubicBezTo>
                <a:close/>
                <a:moveTo>
                  <a:pt x="24647" y="48412"/>
                </a:moveTo>
                <a:cubicBezTo>
                  <a:pt x="24647" y="48412"/>
                  <a:pt x="24647" y="48412"/>
                  <a:pt x="201069" y="48412"/>
                </a:cubicBezTo>
                <a:cubicBezTo>
                  <a:pt x="206258" y="48412"/>
                  <a:pt x="210149" y="49705"/>
                  <a:pt x="214041" y="52292"/>
                </a:cubicBezTo>
                <a:cubicBezTo>
                  <a:pt x="214041" y="52292"/>
                  <a:pt x="214041" y="52292"/>
                  <a:pt x="193285" y="76863"/>
                </a:cubicBezTo>
                <a:cubicBezTo>
                  <a:pt x="189394" y="74277"/>
                  <a:pt x="185502" y="72983"/>
                  <a:pt x="181610" y="72983"/>
                </a:cubicBezTo>
                <a:cubicBezTo>
                  <a:pt x="181610" y="72983"/>
                  <a:pt x="181610" y="72983"/>
                  <a:pt x="45403" y="72983"/>
                </a:cubicBezTo>
                <a:cubicBezTo>
                  <a:pt x="33728" y="72983"/>
                  <a:pt x="24647" y="82036"/>
                  <a:pt x="24647" y="93675"/>
                </a:cubicBezTo>
                <a:cubicBezTo>
                  <a:pt x="24647" y="93675"/>
                  <a:pt x="24647" y="93675"/>
                  <a:pt x="24647" y="268262"/>
                </a:cubicBezTo>
                <a:cubicBezTo>
                  <a:pt x="24647" y="278608"/>
                  <a:pt x="33728" y="287660"/>
                  <a:pt x="45403" y="287660"/>
                </a:cubicBezTo>
                <a:cubicBezTo>
                  <a:pt x="45403" y="287660"/>
                  <a:pt x="45403" y="287660"/>
                  <a:pt x="181610" y="287660"/>
                </a:cubicBezTo>
                <a:cubicBezTo>
                  <a:pt x="193285" y="287660"/>
                  <a:pt x="202366" y="278608"/>
                  <a:pt x="202366" y="268262"/>
                </a:cubicBezTo>
                <a:cubicBezTo>
                  <a:pt x="202366" y="268262"/>
                  <a:pt x="202366" y="268262"/>
                  <a:pt x="202366" y="202307"/>
                </a:cubicBezTo>
                <a:cubicBezTo>
                  <a:pt x="202366" y="202307"/>
                  <a:pt x="202366" y="201014"/>
                  <a:pt x="203663" y="201014"/>
                </a:cubicBezTo>
                <a:cubicBezTo>
                  <a:pt x="203663" y="199720"/>
                  <a:pt x="204960" y="199720"/>
                  <a:pt x="206258" y="198427"/>
                </a:cubicBezTo>
                <a:cubicBezTo>
                  <a:pt x="206258" y="198427"/>
                  <a:pt x="206258" y="198427"/>
                  <a:pt x="227013" y="175149"/>
                </a:cubicBezTo>
                <a:cubicBezTo>
                  <a:pt x="227013" y="175149"/>
                  <a:pt x="227013" y="175149"/>
                  <a:pt x="227013" y="287660"/>
                </a:cubicBezTo>
                <a:cubicBezTo>
                  <a:pt x="227013" y="301886"/>
                  <a:pt x="215338" y="313525"/>
                  <a:pt x="201069" y="313525"/>
                </a:cubicBezTo>
                <a:cubicBezTo>
                  <a:pt x="201069" y="313525"/>
                  <a:pt x="201069" y="313525"/>
                  <a:pt x="25944" y="313525"/>
                </a:cubicBezTo>
                <a:cubicBezTo>
                  <a:pt x="11675" y="313525"/>
                  <a:pt x="0" y="301886"/>
                  <a:pt x="0" y="287660"/>
                </a:cubicBezTo>
                <a:cubicBezTo>
                  <a:pt x="0" y="287660"/>
                  <a:pt x="0" y="287660"/>
                  <a:pt x="0" y="72983"/>
                </a:cubicBezTo>
                <a:cubicBezTo>
                  <a:pt x="0" y="60051"/>
                  <a:pt x="10378" y="48412"/>
                  <a:pt x="24647" y="48412"/>
                </a:cubicBezTo>
                <a:close/>
                <a:moveTo>
                  <a:pt x="242888" y="42062"/>
                </a:moveTo>
                <a:lnTo>
                  <a:pt x="285751" y="81750"/>
                </a:lnTo>
                <a:lnTo>
                  <a:pt x="279401" y="89687"/>
                </a:lnTo>
                <a:lnTo>
                  <a:pt x="200026" y="178587"/>
                </a:lnTo>
                <a:lnTo>
                  <a:pt x="193676" y="184937"/>
                </a:lnTo>
                <a:lnTo>
                  <a:pt x="150813" y="146837"/>
                </a:lnTo>
                <a:lnTo>
                  <a:pt x="155576" y="138899"/>
                </a:lnTo>
                <a:lnTo>
                  <a:pt x="236538" y="48412"/>
                </a:lnTo>
                <a:close/>
                <a:moveTo>
                  <a:pt x="257175" y="26187"/>
                </a:moveTo>
                <a:lnTo>
                  <a:pt x="301625" y="64287"/>
                </a:lnTo>
                <a:lnTo>
                  <a:pt x="295275" y="72225"/>
                </a:lnTo>
                <a:lnTo>
                  <a:pt x="290513" y="75400"/>
                </a:lnTo>
                <a:lnTo>
                  <a:pt x="247650" y="37300"/>
                </a:lnTo>
                <a:lnTo>
                  <a:pt x="250825" y="34125"/>
                </a:lnTo>
                <a:close/>
                <a:moveTo>
                  <a:pt x="285750" y="11899"/>
                </a:moveTo>
                <a:lnTo>
                  <a:pt x="279400" y="19837"/>
                </a:lnTo>
                <a:lnTo>
                  <a:pt x="304800" y="43649"/>
                </a:lnTo>
                <a:lnTo>
                  <a:pt x="312738" y="35712"/>
                </a:lnTo>
                <a:close/>
                <a:moveTo>
                  <a:pt x="285265" y="516"/>
                </a:moveTo>
                <a:cubicBezTo>
                  <a:pt x="289152" y="-801"/>
                  <a:pt x="291744" y="516"/>
                  <a:pt x="294336" y="3151"/>
                </a:cubicBezTo>
                <a:cubicBezTo>
                  <a:pt x="294336" y="3151"/>
                  <a:pt x="294336" y="3151"/>
                  <a:pt x="318958" y="25545"/>
                </a:cubicBezTo>
                <a:cubicBezTo>
                  <a:pt x="324142" y="30814"/>
                  <a:pt x="325438" y="38718"/>
                  <a:pt x="320254" y="43987"/>
                </a:cubicBezTo>
                <a:cubicBezTo>
                  <a:pt x="320254" y="43987"/>
                  <a:pt x="320254" y="43987"/>
                  <a:pt x="305999" y="61112"/>
                </a:cubicBezTo>
                <a:cubicBezTo>
                  <a:pt x="305999" y="61112"/>
                  <a:pt x="305999" y="61112"/>
                  <a:pt x="261938" y="20276"/>
                </a:cubicBezTo>
                <a:cubicBezTo>
                  <a:pt x="261938" y="20276"/>
                  <a:pt x="261938" y="20276"/>
                  <a:pt x="276193" y="4468"/>
                </a:cubicBezTo>
                <a:cubicBezTo>
                  <a:pt x="278785" y="1834"/>
                  <a:pt x="281377" y="516"/>
                  <a:pt x="285265" y="51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7" y="1028700"/>
            <a:ext cx="10058400" cy="5395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703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箭头: 五边形 1"/>
          <p:cNvSpPr/>
          <p:nvPr/>
        </p:nvSpPr>
        <p:spPr>
          <a:xfrm rot="5400000">
            <a:off x="5581650" y="-666750"/>
            <a:ext cx="1028700" cy="2362200"/>
          </a:xfrm>
          <a:prstGeom prst="homePlate">
            <a:avLst>
              <a:gd name="adj" fmla="val 32716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285528" y="139184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分类界面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2" name="statistics-on-laptop_82095"/>
          <p:cNvSpPr>
            <a:spLocks noChangeAspect="1"/>
          </p:cNvSpPr>
          <p:nvPr/>
        </p:nvSpPr>
        <p:spPr bwMode="auto">
          <a:xfrm>
            <a:off x="2852093" y="3109933"/>
            <a:ext cx="1299316" cy="1259041"/>
          </a:xfrm>
          <a:custGeom>
            <a:avLst/>
            <a:gdLst>
              <a:gd name="connsiteX0" fmla="*/ 58918 w 323554"/>
              <a:gd name="connsiteY0" fmla="*/ 189699 h 313525"/>
              <a:gd name="connsiteX1" fmla="*/ 101421 w 323554"/>
              <a:gd name="connsiteY1" fmla="*/ 189699 h 313525"/>
              <a:gd name="connsiteX2" fmla="*/ 103997 w 323554"/>
              <a:gd name="connsiteY2" fmla="*/ 189699 h 313525"/>
              <a:gd name="connsiteX3" fmla="*/ 114301 w 323554"/>
              <a:gd name="connsiteY3" fmla="*/ 201731 h 313525"/>
              <a:gd name="connsiteX4" fmla="*/ 113013 w 323554"/>
              <a:gd name="connsiteY4" fmla="*/ 205741 h 313525"/>
              <a:gd name="connsiteX5" fmla="*/ 101421 w 323554"/>
              <a:gd name="connsiteY5" fmla="*/ 215099 h 313525"/>
              <a:gd name="connsiteX6" fmla="*/ 58918 w 323554"/>
              <a:gd name="connsiteY6" fmla="*/ 215099 h 313525"/>
              <a:gd name="connsiteX7" fmla="*/ 46038 w 323554"/>
              <a:gd name="connsiteY7" fmla="*/ 201731 h 313525"/>
              <a:gd name="connsiteX8" fmla="*/ 58918 w 323554"/>
              <a:gd name="connsiteY8" fmla="*/ 189699 h 313525"/>
              <a:gd name="connsiteX9" fmla="*/ 149225 w 323554"/>
              <a:gd name="connsiteY9" fmla="*/ 165887 h 313525"/>
              <a:gd name="connsiteX10" fmla="*/ 142875 w 323554"/>
              <a:gd name="connsiteY10" fmla="*/ 186525 h 313525"/>
              <a:gd name="connsiteX11" fmla="*/ 153988 w 323554"/>
              <a:gd name="connsiteY11" fmla="*/ 196050 h 313525"/>
              <a:gd name="connsiteX12" fmla="*/ 173038 w 323554"/>
              <a:gd name="connsiteY12" fmla="*/ 188112 h 313525"/>
              <a:gd name="connsiteX13" fmla="*/ 145188 w 323554"/>
              <a:gd name="connsiteY13" fmla="*/ 151599 h 313525"/>
              <a:gd name="connsiteX14" fmla="*/ 187326 w 323554"/>
              <a:gd name="connsiteY14" fmla="*/ 190104 h 313525"/>
              <a:gd name="connsiteX15" fmla="*/ 138803 w 323554"/>
              <a:gd name="connsiteY15" fmla="*/ 210640 h 313525"/>
              <a:gd name="connsiteX16" fmla="*/ 131142 w 323554"/>
              <a:gd name="connsiteY16" fmla="*/ 210640 h 313525"/>
              <a:gd name="connsiteX17" fmla="*/ 129865 w 323554"/>
              <a:gd name="connsiteY17" fmla="*/ 202939 h 313525"/>
              <a:gd name="connsiteX18" fmla="*/ 145188 w 323554"/>
              <a:gd name="connsiteY18" fmla="*/ 151599 h 313525"/>
              <a:gd name="connsiteX19" fmla="*/ 58982 w 323554"/>
              <a:gd name="connsiteY19" fmla="*/ 146837 h 313525"/>
              <a:gd name="connsiteX20" fmla="*/ 130176 w 323554"/>
              <a:gd name="connsiteY20" fmla="*/ 146837 h 313525"/>
              <a:gd name="connsiteX21" fmla="*/ 130176 w 323554"/>
              <a:gd name="connsiteY21" fmla="*/ 148186 h 313525"/>
              <a:gd name="connsiteX22" fmla="*/ 122409 w 323554"/>
              <a:gd name="connsiteY22" fmla="*/ 173825 h 313525"/>
              <a:gd name="connsiteX23" fmla="*/ 58982 w 323554"/>
              <a:gd name="connsiteY23" fmla="*/ 173825 h 313525"/>
              <a:gd name="connsiteX24" fmla="*/ 46038 w 323554"/>
              <a:gd name="connsiteY24" fmla="*/ 160331 h 313525"/>
              <a:gd name="connsiteX25" fmla="*/ 58982 w 323554"/>
              <a:gd name="connsiteY25" fmla="*/ 146837 h 313525"/>
              <a:gd name="connsiteX26" fmla="*/ 59011 w 323554"/>
              <a:gd name="connsiteY26" fmla="*/ 105562 h 313525"/>
              <a:gd name="connsiteX27" fmla="*/ 166688 w 323554"/>
              <a:gd name="connsiteY27" fmla="*/ 105562 h 313525"/>
              <a:gd name="connsiteX28" fmla="*/ 144634 w 323554"/>
              <a:gd name="connsiteY28" fmla="*/ 130962 h 313525"/>
              <a:gd name="connsiteX29" fmla="*/ 59011 w 323554"/>
              <a:gd name="connsiteY29" fmla="*/ 130962 h 313525"/>
              <a:gd name="connsiteX30" fmla="*/ 46038 w 323554"/>
              <a:gd name="connsiteY30" fmla="*/ 118930 h 313525"/>
              <a:gd name="connsiteX31" fmla="*/ 59011 w 323554"/>
              <a:gd name="connsiteY31" fmla="*/ 105562 h 313525"/>
              <a:gd name="connsiteX32" fmla="*/ 226883 w 323554"/>
              <a:gd name="connsiteY32" fmla="*/ 81749 h 313525"/>
              <a:gd name="connsiteX33" fmla="*/ 224292 w 323554"/>
              <a:gd name="connsiteY33" fmla="*/ 83037 h 313525"/>
              <a:gd name="connsiteX34" fmla="*/ 171159 w 323554"/>
              <a:gd name="connsiteY34" fmla="*/ 140996 h 313525"/>
              <a:gd name="connsiteX35" fmla="*/ 172455 w 323554"/>
              <a:gd name="connsiteY35" fmla="*/ 146148 h 313525"/>
              <a:gd name="connsiteX36" fmla="*/ 175047 w 323554"/>
              <a:gd name="connsiteY36" fmla="*/ 148724 h 313525"/>
              <a:gd name="connsiteX37" fmla="*/ 177639 w 323554"/>
              <a:gd name="connsiteY37" fmla="*/ 150012 h 313525"/>
              <a:gd name="connsiteX38" fmla="*/ 180230 w 323554"/>
              <a:gd name="connsiteY38" fmla="*/ 148724 h 313525"/>
              <a:gd name="connsiteX39" fmla="*/ 232067 w 323554"/>
              <a:gd name="connsiteY39" fmla="*/ 90765 h 313525"/>
              <a:gd name="connsiteX40" fmla="*/ 232067 w 323554"/>
              <a:gd name="connsiteY40" fmla="*/ 85613 h 313525"/>
              <a:gd name="connsiteX41" fmla="*/ 229475 w 323554"/>
              <a:gd name="connsiteY41" fmla="*/ 83037 h 313525"/>
              <a:gd name="connsiteX42" fmla="*/ 226883 w 323554"/>
              <a:gd name="connsiteY42" fmla="*/ 81749 h 313525"/>
              <a:gd name="connsiteX43" fmla="*/ 247254 w 323554"/>
              <a:gd name="connsiteY43" fmla="*/ 62303 h 313525"/>
              <a:gd name="connsiteX44" fmla="*/ 242491 w 323554"/>
              <a:gd name="connsiteY44" fmla="*/ 63493 h 313525"/>
              <a:gd name="connsiteX45" fmla="*/ 237729 w 323554"/>
              <a:gd name="connsiteY45" fmla="*/ 68256 h 313525"/>
              <a:gd name="connsiteX46" fmla="*/ 236538 w 323554"/>
              <a:gd name="connsiteY46" fmla="*/ 70637 h 313525"/>
              <a:gd name="connsiteX47" fmla="*/ 237729 w 323554"/>
              <a:gd name="connsiteY47" fmla="*/ 73019 h 313525"/>
              <a:gd name="connsiteX48" fmla="*/ 240110 w 323554"/>
              <a:gd name="connsiteY48" fmla="*/ 74209 h 313525"/>
              <a:gd name="connsiteX49" fmla="*/ 242491 w 323554"/>
              <a:gd name="connsiteY49" fmla="*/ 75400 h 313525"/>
              <a:gd name="connsiteX50" fmla="*/ 244873 w 323554"/>
              <a:gd name="connsiteY50" fmla="*/ 75400 h 313525"/>
              <a:gd name="connsiteX51" fmla="*/ 244873 w 323554"/>
              <a:gd name="connsiteY51" fmla="*/ 74209 h 313525"/>
              <a:gd name="connsiteX52" fmla="*/ 249635 w 323554"/>
              <a:gd name="connsiteY52" fmla="*/ 69447 h 313525"/>
              <a:gd name="connsiteX53" fmla="*/ 249635 w 323554"/>
              <a:gd name="connsiteY53" fmla="*/ 64684 h 313525"/>
              <a:gd name="connsiteX54" fmla="*/ 247254 w 323554"/>
              <a:gd name="connsiteY54" fmla="*/ 62303 h 313525"/>
              <a:gd name="connsiteX55" fmla="*/ 24647 w 323554"/>
              <a:gd name="connsiteY55" fmla="*/ 48412 h 313525"/>
              <a:gd name="connsiteX56" fmla="*/ 201069 w 323554"/>
              <a:gd name="connsiteY56" fmla="*/ 48412 h 313525"/>
              <a:gd name="connsiteX57" fmla="*/ 214041 w 323554"/>
              <a:gd name="connsiteY57" fmla="*/ 52292 h 313525"/>
              <a:gd name="connsiteX58" fmla="*/ 193285 w 323554"/>
              <a:gd name="connsiteY58" fmla="*/ 76863 h 313525"/>
              <a:gd name="connsiteX59" fmla="*/ 181610 w 323554"/>
              <a:gd name="connsiteY59" fmla="*/ 72983 h 313525"/>
              <a:gd name="connsiteX60" fmla="*/ 45403 w 323554"/>
              <a:gd name="connsiteY60" fmla="*/ 72983 h 313525"/>
              <a:gd name="connsiteX61" fmla="*/ 24647 w 323554"/>
              <a:gd name="connsiteY61" fmla="*/ 93675 h 313525"/>
              <a:gd name="connsiteX62" fmla="*/ 24647 w 323554"/>
              <a:gd name="connsiteY62" fmla="*/ 268262 h 313525"/>
              <a:gd name="connsiteX63" fmla="*/ 45403 w 323554"/>
              <a:gd name="connsiteY63" fmla="*/ 287660 h 313525"/>
              <a:gd name="connsiteX64" fmla="*/ 181610 w 323554"/>
              <a:gd name="connsiteY64" fmla="*/ 287660 h 313525"/>
              <a:gd name="connsiteX65" fmla="*/ 202366 w 323554"/>
              <a:gd name="connsiteY65" fmla="*/ 268262 h 313525"/>
              <a:gd name="connsiteX66" fmla="*/ 202366 w 323554"/>
              <a:gd name="connsiteY66" fmla="*/ 202307 h 313525"/>
              <a:gd name="connsiteX67" fmla="*/ 203663 w 323554"/>
              <a:gd name="connsiteY67" fmla="*/ 201014 h 313525"/>
              <a:gd name="connsiteX68" fmla="*/ 206258 w 323554"/>
              <a:gd name="connsiteY68" fmla="*/ 198427 h 313525"/>
              <a:gd name="connsiteX69" fmla="*/ 227013 w 323554"/>
              <a:gd name="connsiteY69" fmla="*/ 175149 h 313525"/>
              <a:gd name="connsiteX70" fmla="*/ 227013 w 323554"/>
              <a:gd name="connsiteY70" fmla="*/ 287660 h 313525"/>
              <a:gd name="connsiteX71" fmla="*/ 201069 w 323554"/>
              <a:gd name="connsiteY71" fmla="*/ 313525 h 313525"/>
              <a:gd name="connsiteX72" fmla="*/ 25944 w 323554"/>
              <a:gd name="connsiteY72" fmla="*/ 313525 h 313525"/>
              <a:gd name="connsiteX73" fmla="*/ 0 w 323554"/>
              <a:gd name="connsiteY73" fmla="*/ 287660 h 313525"/>
              <a:gd name="connsiteX74" fmla="*/ 0 w 323554"/>
              <a:gd name="connsiteY74" fmla="*/ 72983 h 313525"/>
              <a:gd name="connsiteX75" fmla="*/ 24647 w 323554"/>
              <a:gd name="connsiteY75" fmla="*/ 48412 h 313525"/>
              <a:gd name="connsiteX76" fmla="*/ 242888 w 323554"/>
              <a:gd name="connsiteY76" fmla="*/ 42062 h 313525"/>
              <a:gd name="connsiteX77" fmla="*/ 285751 w 323554"/>
              <a:gd name="connsiteY77" fmla="*/ 81750 h 313525"/>
              <a:gd name="connsiteX78" fmla="*/ 279401 w 323554"/>
              <a:gd name="connsiteY78" fmla="*/ 89687 h 313525"/>
              <a:gd name="connsiteX79" fmla="*/ 200026 w 323554"/>
              <a:gd name="connsiteY79" fmla="*/ 178587 h 313525"/>
              <a:gd name="connsiteX80" fmla="*/ 193676 w 323554"/>
              <a:gd name="connsiteY80" fmla="*/ 184937 h 313525"/>
              <a:gd name="connsiteX81" fmla="*/ 150813 w 323554"/>
              <a:gd name="connsiteY81" fmla="*/ 146837 h 313525"/>
              <a:gd name="connsiteX82" fmla="*/ 155576 w 323554"/>
              <a:gd name="connsiteY82" fmla="*/ 138899 h 313525"/>
              <a:gd name="connsiteX83" fmla="*/ 236538 w 323554"/>
              <a:gd name="connsiteY83" fmla="*/ 48412 h 313525"/>
              <a:gd name="connsiteX84" fmla="*/ 257175 w 323554"/>
              <a:gd name="connsiteY84" fmla="*/ 26187 h 313525"/>
              <a:gd name="connsiteX85" fmla="*/ 301625 w 323554"/>
              <a:gd name="connsiteY85" fmla="*/ 64287 h 313525"/>
              <a:gd name="connsiteX86" fmla="*/ 295275 w 323554"/>
              <a:gd name="connsiteY86" fmla="*/ 72225 h 313525"/>
              <a:gd name="connsiteX87" fmla="*/ 290513 w 323554"/>
              <a:gd name="connsiteY87" fmla="*/ 75400 h 313525"/>
              <a:gd name="connsiteX88" fmla="*/ 247650 w 323554"/>
              <a:gd name="connsiteY88" fmla="*/ 37300 h 313525"/>
              <a:gd name="connsiteX89" fmla="*/ 250825 w 323554"/>
              <a:gd name="connsiteY89" fmla="*/ 34125 h 313525"/>
              <a:gd name="connsiteX90" fmla="*/ 285750 w 323554"/>
              <a:gd name="connsiteY90" fmla="*/ 11899 h 313525"/>
              <a:gd name="connsiteX91" fmla="*/ 279400 w 323554"/>
              <a:gd name="connsiteY91" fmla="*/ 19837 h 313525"/>
              <a:gd name="connsiteX92" fmla="*/ 304800 w 323554"/>
              <a:gd name="connsiteY92" fmla="*/ 43649 h 313525"/>
              <a:gd name="connsiteX93" fmla="*/ 312738 w 323554"/>
              <a:gd name="connsiteY93" fmla="*/ 35712 h 313525"/>
              <a:gd name="connsiteX94" fmla="*/ 285265 w 323554"/>
              <a:gd name="connsiteY94" fmla="*/ 516 h 313525"/>
              <a:gd name="connsiteX95" fmla="*/ 294336 w 323554"/>
              <a:gd name="connsiteY95" fmla="*/ 3151 h 313525"/>
              <a:gd name="connsiteX96" fmla="*/ 318958 w 323554"/>
              <a:gd name="connsiteY96" fmla="*/ 25545 h 313525"/>
              <a:gd name="connsiteX97" fmla="*/ 320254 w 323554"/>
              <a:gd name="connsiteY97" fmla="*/ 43987 h 313525"/>
              <a:gd name="connsiteX98" fmla="*/ 305999 w 323554"/>
              <a:gd name="connsiteY98" fmla="*/ 61112 h 313525"/>
              <a:gd name="connsiteX99" fmla="*/ 261938 w 323554"/>
              <a:gd name="connsiteY99" fmla="*/ 20276 h 313525"/>
              <a:gd name="connsiteX100" fmla="*/ 276193 w 323554"/>
              <a:gd name="connsiteY100" fmla="*/ 4468 h 313525"/>
              <a:gd name="connsiteX101" fmla="*/ 285265 w 323554"/>
              <a:gd name="connsiteY101" fmla="*/ 516 h 313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323554" h="313525">
                <a:moveTo>
                  <a:pt x="58918" y="189699"/>
                </a:moveTo>
                <a:cubicBezTo>
                  <a:pt x="58918" y="189699"/>
                  <a:pt x="58918" y="189699"/>
                  <a:pt x="101421" y="189699"/>
                </a:cubicBezTo>
                <a:cubicBezTo>
                  <a:pt x="102709" y="189699"/>
                  <a:pt x="102709" y="189699"/>
                  <a:pt x="103997" y="189699"/>
                </a:cubicBezTo>
                <a:cubicBezTo>
                  <a:pt x="109149" y="189699"/>
                  <a:pt x="114301" y="195046"/>
                  <a:pt x="114301" y="201731"/>
                </a:cubicBezTo>
                <a:cubicBezTo>
                  <a:pt x="114301" y="203067"/>
                  <a:pt x="114301" y="204404"/>
                  <a:pt x="113013" y="205741"/>
                </a:cubicBezTo>
                <a:cubicBezTo>
                  <a:pt x="111725" y="211088"/>
                  <a:pt x="107861" y="215099"/>
                  <a:pt x="101421" y="215099"/>
                </a:cubicBezTo>
                <a:cubicBezTo>
                  <a:pt x="101421" y="215099"/>
                  <a:pt x="101421" y="215099"/>
                  <a:pt x="58918" y="215099"/>
                </a:cubicBezTo>
                <a:cubicBezTo>
                  <a:pt x="51190" y="215099"/>
                  <a:pt x="46038" y="209752"/>
                  <a:pt x="46038" y="201731"/>
                </a:cubicBezTo>
                <a:cubicBezTo>
                  <a:pt x="46038" y="195046"/>
                  <a:pt x="51190" y="189699"/>
                  <a:pt x="58918" y="189699"/>
                </a:cubicBezTo>
                <a:close/>
                <a:moveTo>
                  <a:pt x="149225" y="165887"/>
                </a:moveTo>
                <a:lnTo>
                  <a:pt x="142875" y="186525"/>
                </a:lnTo>
                <a:lnTo>
                  <a:pt x="153988" y="196050"/>
                </a:lnTo>
                <a:lnTo>
                  <a:pt x="173038" y="188112"/>
                </a:lnTo>
                <a:close/>
                <a:moveTo>
                  <a:pt x="145188" y="151599"/>
                </a:moveTo>
                <a:cubicBezTo>
                  <a:pt x="145188" y="151599"/>
                  <a:pt x="145188" y="151599"/>
                  <a:pt x="187326" y="190104"/>
                </a:cubicBezTo>
                <a:cubicBezTo>
                  <a:pt x="187326" y="190104"/>
                  <a:pt x="187326" y="190104"/>
                  <a:pt x="138803" y="210640"/>
                </a:cubicBezTo>
                <a:cubicBezTo>
                  <a:pt x="136249" y="211924"/>
                  <a:pt x="133696" y="211924"/>
                  <a:pt x="131142" y="210640"/>
                </a:cubicBezTo>
                <a:cubicBezTo>
                  <a:pt x="129865" y="208073"/>
                  <a:pt x="128588" y="205506"/>
                  <a:pt x="129865" y="202939"/>
                </a:cubicBezTo>
                <a:cubicBezTo>
                  <a:pt x="129865" y="202939"/>
                  <a:pt x="129865" y="202939"/>
                  <a:pt x="145188" y="151599"/>
                </a:cubicBezTo>
                <a:close/>
                <a:moveTo>
                  <a:pt x="58982" y="146837"/>
                </a:moveTo>
                <a:cubicBezTo>
                  <a:pt x="58982" y="146837"/>
                  <a:pt x="58982" y="146837"/>
                  <a:pt x="130176" y="146837"/>
                </a:cubicBezTo>
                <a:cubicBezTo>
                  <a:pt x="130176" y="148186"/>
                  <a:pt x="130176" y="148186"/>
                  <a:pt x="130176" y="148186"/>
                </a:cubicBezTo>
                <a:lnTo>
                  <a:pt x="122409" y="173825"/>
                </a:lnTo>
                <a:cubicBezTo>
                  <a:pt x="122409" y="173825"/>
                  <a:pt x="122409" y="173825"/>
                  <a:pt x="58982" y="173825"/>
                </a:cubicBezTo>
                <a:cubicBezTo>
                  <a:pt x="51216" y="173825"/>
                  <a:pt x="46038" y="167078"/>
                  <a:pt x="46038" y="160331"/>
                </a:cubicBezTo>
                <a:cubicBezTo>
                  <a:pt x="46038" y="153584"/>
                  <a:pt x="51216" y="146837"/>
                  <a:pt x="58982" y="146837"/>
                </a:cubicBezTo>
                <a:close/>
                <a:moveTo>
                  <a:pt x="59011" y="105562"/>
                </a:moveTo>
                <a:lnTo>
                  <a:pt x="166688" y="105562"/>
                </a:lnTo>
                <a:cubicBezTo>
                  <a:pt x="166688" y="105562"/>
                  <a:pt x="166688" y="105562"/>
                  <a:pt x="144634" y="130962"/>
                </a:cubicBezTo>
                <a:cubicBezTo>
                  <a:pt x="144634" y="130962"/>
                  <a:pt x="144634" y="130962"/>
                  <a:pt x="59011" y="130962"/>
                </a:cubicBezTo>
                <a:cubicBezTo>
                  <a:pt x="51227" y="130962"/>
                  <a:pt x="46038" y="125615"/>
                  <a:pt x="46038" y="118930"/>
                </a:cubicBezTo>
                <a:cubicBezTo>
                  <a:pt x="46038" y="110909"/>
                  <a:pt x="51227" y="105562"/>
                  <a:pt x="59011" y="105562"/>
                </a:cubicBezTo>
                <a:close/>
                <a:moveTo>
                  <a:pt x="226883" y="81749"/>
                </a:moveTo>
                <a:cubicBezTo>
                  <a:pt x="225587" y="81749"/>
                  <a:pt x="224292" y="83037"/>
                  <a:pt x="224292" y="83037"/>
                </a:cubicBezTo>
                <a:cubicBezTo>
                  <a:pt x="224292" y="83037"/>
                  <a:pt x="224292" y="83037"/>
                  <a:pt x="171159" y="140996"/>
                </a:cubicBezTo>
                <a:cubicBezTo>
                  <a:pt x="169863" y="142284"/>
                  <a:pt x="169863" y="144860"/>
                  <a:pt x="172455" y="146148"/>
                </a:cubicBezTo>
                <a:cubicBezTo>
                  <a:pt x="172455" y="146148"/>
                  <a:pt x="172455" y="146148"/>
                  <a:pt x="175047" y="148724"/>
                </a:cubicBezTo>
                <a:cubicBezTo>
                  <a:pt x="175047" y="148724"/>
                  <a:pt x="176343" y="150012"/>
                  <a:pt x="177639" y="150012"/>
                </a:cubicBezTo>
                <a:cubicBezTo>
                  <a:pt x="177639" y="150012"/>
                  <a:pt x="178934" y="148724"/>
                  <a:pt x="180230" y="148724"/>
                </a:cubicBezTo>
                <a:cubicBezTo>
                  <a:pt x="180230" y="148724"/>
                  <a:pt x="180230" y="148724"/>
                  <a:pt x="232067" y="90765"/>
                </a:cubicBezTo>
                <a:cubicBezTo>
                  <a:pt x="233363" y="89477"/>
                  <a:pt x="233363" y="86901"/>
                  <a:pt x="232067" y="85613"/>
                </a:cubicBezTo>
                <a:cubicBezTo>
                  <a:pt x="232067" y="85613"/>
                  <a:pt x="232067" y="85613"/>
                  <a:pt x="229475" y="83037"/>
                </a:cubicBezTo>
                <a:cubicBezTo>
                  <a:pt x="228179" y="81749"/>
                  <a:pt x="226883" y="81749"/>
                  <a:pt x="226883" y="81749"/>
                </a:cubicBezTo>
                <a:close/>
                <a:moveTo>
                  <a:pt x="247254" y="62303"/>
                </a:moveTo>
                <a:cubicBezTo>
                  <a:pt x="244873" y="61112"/>
                  <a:pt x="243682" y="62303"/>
                  <a:pt x="242491" y="63493"/>
                </a:cubicBezTo>
                <a:cubicBezTo>
                  <a:pt x="242491" y="63493"/>
                  <a:pt x="242491" y="63493"/>
                  <a:pt x="237729" y="68256"/>
                </a:cubicBezTo>
                <a:cubicBezTo>
                  <a:pt x="237729" y="68256"/>
                  <a:pt x="236538" y="69447"/>
                  <a:pt x="236538" y="70637"/>
                </a:cubicBezTo>
                <a:cubicBezTo>
                  <a:pt x="236538" y="70637"/>
                  <a:pt x="237729" y="71828"/>
                  <a:pt x="237729" y="73019"/>
                </a:cubicBezTo>
                <a:cubicBezTo>
                  <a:pt x="237729" y="73019"/>
                  <a:pt x="237729" y="73019"/>
                  <a:pt x="240110" y="74209"/>
                </a:cubicBezTo>
                <a:cubicBezTo>
                  <a:pt x="241301" y="75400"/>
                  <a:pt x="242491" y="75400"/>
                  <a:pt x="242491" y="75400"/>
                </a:cubicBezTo>
                <a:cubicBezTo>
                  <a:pt x="243682" y="75400"/>
                  <a:pt x="243682" y="75400"/>
                  <a:pt x="244873" y="75400"/>
                </a:cubicBezTo>
                <a:cubicBezTo>
                  <a:pt x="244873" y="74209"/>
                  <a:pt x="244873" y="74209"/>
                  <a:pt x="244873" y="74209"/>
                </a:cubicBezTo>
                <a:cubicBezTo>
                  <a:pt x="244873" y="74209"/>
                  <a:pt x="244873" y="74209"/>
                  <a:pt x="249635" y="69447"/>
                </a:cubicBezTo>
                <a:cubicBezTo>
                  <a:pt x="250826" y="68256"/>
                  <a:pt x="250826" y="65875"/>
                  <a:pt x="249635" y="64684"/>
                </a:cubicBezTo>
                <a:cubicBezTo>
                  <a:pt x="249635" y="64684"/>
                  <a:pt x="249635" y="64684"/>
                  <a:pt x="247254" y="62303"/>
                </a:cubicBezTo>
                <a:close/>
                <a:moveTo>
                  <a:pt x="24647" y="48412"/>
                </a:moveTo>
                <a:cubicBezTo>
                  <a:pt x="24647" y="48412"/>
                  <a:pt x="24647" y="48412"/>
                  <a:pt x="201069" y="48412"/>
                </a:cubicBezTo>
                <a:cubicBezTo>
                  <a:pt x="206258" y="48412"/>
                  <a:pt x="210149" y="49705"/>
                  <a:pt x="214041" y="52292"/>
                </a:cubicBezTo>
                <a:cubicBezTo>
                  <a:pt x="214041" y="52292"/>
                  <a:pt x="214041" y="52292"/>
                  <a:pt x="193285" y="76863"/>
                </a:cubicBezTo>
                <a:cubicBezTo>
                  <a:pt x="189394" y="74277"/>
                  <a:pt x="185502" y="72983"/>
                  <a:pt x="181610" y="72983"/>
                </a:cubicBezTo>
                <a:cubicBezTo>
                  <a:pt x="181610" y="72983"/>
                  <a:pt x="181610" y="72983"/>
                  <a:pt x="45403" y="72983"/>
                </a:cubicBezTo>
                <a:cubicBezTo>
                  <a:pt x="33728" y="72983"/>
                  <a:pt x="24647" y="82036"/>
                  <a:pt x="24647" y="93675"/>
                </a:cubicBezTo>
                <a:cubicBezTo>
                  <a:pt x="24647" y="93675"/>
                  <a:pt x="24647" y="93675"/>
                  <a:pt x="24647" y="268262"/>
                </a:cubicBezTo>
                <a:cubicBezTo>
                  <a:pt x="24647" y="278608"/>
                  <a:pt x="33728" y="287660"/>
                  <a:pt x="45403" y="287660"/>
                </a:cubicBezTo>
                <a:cubicBezTo>
                  <a:pt x="45403" y="287660"/>
                  <a:pt x="45403" y="287660"/>
                  <a:pt x="181610" y="287660"/>
                </a:cubicBezTo>
                <a:cubicBezTo>
                  <a:pt x="193285" y="287660"/>
                  <a:pt x="202366" y="278608"/>
                  <a:pt x="202366" y="268262"/>
                </a:cubicBezTo>
                <a:cubicBezTo>
                  <a:pt x="202366" y="268262"/>
                  <a:pt x="202366" y="268262"/>
                  <a:pt x="202366" y="202307"/>
                </a:cubicBezTo>
                <a:cubicBezTo>
                  <a:pt x="202366" y="202307"/>
                  <a:pt x="202366" y="201014"/>
                  <a:pt x="203663" y="201014"/>
                </a:cubicBezTo>
                <a:cubicBezTo>
                  <a:pt x="203663" y="199720"/>
                  <a:pt x="204960" y="199720"/>
                  <a:pt x="206258" y="198427"/>
                </a:cubicBezTo>
                <a:cubicBezTo>
                  <a:pt x="206258" y="198427"/>
                  <a:pt x="206258" y="198427"/>
                  <a:pt x="227013" y="175149"/>
                </a:cubicBezTo>
                <a:cubicBezTo>
                  <a:pt x="227013" y="175149"/>
                  <a:pt x="227013" y="175149"/>
                  <a:pt x="227013" y="287660"/>
                </a:cubicBezTo>
                <a:cubicBezTo>
                  <a:pt x="227013" y="301886"/>
                  <a:pt x="215338" y="313525"/>
                  <a:pt x="201069" y="313525"/>
                </a:cubicBezTo>
                <a:cubicBezTo>
                  <a:pt x="201069" y="313525"/>
                  <a:pt x="201069" y="313525"/>
                  <a:pt x="25944" y="313525"/>
                </a:cubicBezTo>
                <a:cubicBezTo>
                  <a:pt x="11675" y="313525"/>
                  <a:pt x="0" y="301886"/>
                  <a:pt x="0" y="287660"/>
                </a:cubicBezTo>
                <a:cubicBezTo>
                  <a:pt x="0" y="287660"/>
                  <a:pt x="0" y="287660"/>
                  <a:pt x="0" y="72983"/>
                </a:cubicBezTo>
                <a:cubicBezTo>
                  <a:pt x="0" y="60051"/>
                  <a:pt x="10378" y="48412"/>
                  <a:pt x="24647" y="48412"/>
                </a:cubicBezTo>
                <a:close/>
                <a:moveTo>
                  <a:pt x="242888" y="42062"/>
                </a:moveTo>
                <a:lnTo>
                  <a:pt x="285751" y="81750"/>
                </a:lnTo>
                <a:lnTo>
                  <a:pt x="279401" y="89687"/>
                </a:lnTo>
                <a:lnTo>
                  <a:pt x="200026" y="178587"/>
                </a:lnTo>
                <a:lnTo>
                  <a:pt x="193676" y="184937"/>
                </a:lnTo>
                <a:lnTo>
                  <a:pt x="150813" y="146837"/>
                </a:lnTo>
                <a:lnTo>
                  <a:pt x="155576" y="138899"/>
                </a:lnTo>
                <a:lnTo>
                  <a:pt x="236538" y="48412"/>
                </a:lnTo>
                <a:close/>
                <a:moveTo>
                  <a:pt x="257175" y="26187"/>
                </a:moveTo>
                <a:lnTo>
                  <a:pt x="301625" y="64287"/>
                </a:lnTo>
                <a:lnTo>
                  <a:pt x="295275" y="72225"/>
                </a:lnTo>
                <a:lnTo>
                  <a:pt x="290513" y="75400"/>
                </a:lnTo>
                <a:lnTo>
                  <a:pt x="247650" y="37300"/>
                </a:lnTo>
                <a:lnTo>
                  <a:pt x="250825" y="34125"/>
                </a:lnTo>
                <a:close/>
                <a:moveTo>
                  <a:pt x="285750" y="11899"/>
                </a:moveTo>
                <a:lnTo>
                  <a:pt x="279400" y="19837"/>
                </a:lnTo>
                <a:lnTo>
                  <a:pt x="304800" y="43649"/>
                </a:lnTo>
                <a:lnTo>
                  <a:pt x="312738" y="35712"/>
                </a:lnTo>
                <a:close/>
                <a:moveTo>
                  <a:pt x="285265" y="516"/>
                </a:moveTo>
                <a:cubicBezTo>
                  <a:pt x="289152" y="-801"/>
                  <a:pt x="291744" y="516"/>
                  <a:pt x="294336" y="3151"/>
                </a:cubicBezTo>
                <a:cubicBezTo>
                  <a:pt x="294336" y="3151"/>
                  <a:pt x="294336" y="3151"/>
                  <a:pt x="318958" y="25545"/>
                </a:cubicBezTo>
                <a:cubicBezTo>
                  <a:pt x="324142" y="30814"/>
                  <a:pt x="325438" y="38718"/>
                  <a:pt x="320254" y="43987"/>
                </a:cubicBezTo>
                <a:cubicBezTo>
                  <a:pt x="320254" y="43987"/>
                  <a:pt x="320254" y="43987"/>
                  <a:pt x="305999" y="61112"/>
                </a:cubicBezTo>
                <a:cubicBezTo>
                  <a:pt x="305999" y="61112"/>
                  <a:pt x="305999" y="61112"/>
                  <a:pt x="261938" y="20276"/>
                </a:cubicBezTo>
                <a:cubicBezTo>
                  <a:pt x="261938" y="20276"/>
                  <a:pt x="261938" y="20276"/>
                  <a:pt x="276193" y="4468"/>
                </a:cubicBezTo>
                <a:cubicBezTo>
                  <a:pt x="278785" y="1834"/>
                  <a:pt x="281377" y="516"/>
                  <a:pt x="285265" y="51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041497"/>
            <a:ext cx="10058400" cy="5395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014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箭头: 五边形 1"/>
          <p:cNvSpPr/>
          <p:nvPr/>
        </p:nvSpPr>
        <p:spPr>
          <a:xfrm rot="5400000">
            <a:off x="5581650" y="-666750"/>
            <a:ext cx="1028700" cy="2362200"/>
          </a:xfrm>
          <a:prstGeom prst="homePlate">
            <a:avLst>
              <a:gd name="adj" fmla="val 32716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285525" y="139184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b="1" dirty="0">
                <a:solidFill>
                  <a:srgbClr val="FFFFFF"/>
                </a:solidFill>
                <a:latin typeface="Arial"/>
                <a:ea typeface="微软雅黑"/>
              </a:rPr>
              <a:t>分类</a:t>
            </a:r>
            <a:r>
              <a:rPr kumimoji="0" lang="zh-CN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界面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2" name="statistics-on-laptop_82095"/>
          <p:cNvSpPr>
            <a:spLocks noChangeAspect="1"/>
          </p:cNvSpPr>
          <p:nvPr/>
        </p:nvSpPr>
        <p:spPr bwMode="auto">
          <a:xfrm>
            <a:off x="2852093" y="3109933"/>
            <a:ext cx="1299316" cy="1259041"/>
          </a:xfrm>
          <a:custGeom>
            <a:avLst/>
            <a:gdLst>
              <a:gd name="connsiteX0" fmla="*/ 58918 w 323554"/>
              <a:gd name="connsiteY0" fmla="*/ 189699 h 313525"/>
              <a:gd name="connsiteX1" fmla="*/ 101421 w 323554"/>
              <a:gd name="connsiteY1" fmla="*/ 189699 h 313525"/>
              <a:gd name="connsiteX2" fmla="*/ 103997 w 323554"/>
              <a:gd name="connsiteY2" fmla="*/ 189699 h 313525"/>
              <a:gd name="connsiteX3" fmla="*/ 114301 w 323554"/>
              <a:gd name="connsiteY3" fmla="*/ 201731 h 313525"/>
              <a:gd name="connsiteX4" fmla="*/ 113013 w 323554"/>
              <a:gd name="connsiteY4" fmla="*/ 205741 h 313525"/>
              <a:gd name="connsiteX5" fmla="*/ 101421 w 323554"/>
              <a:gd name="connsiteY5" fmla="*/ 215099 h 313525"/>
              <a:gd name="connsiteX6" fmla="*/ 58918 w 323554"/>
              <a:gd name="connsiteY6" fmla="*/ 215099 h 313525"/>
              <a:gd name="connsiteX7" fmla="*/ 46038 w 323554"/>
              <a:gd name="connsiteY7" fmla="*/ 201731 h 313525"/>
              <a:gd name="connsiteX8" fmla="*/ 58918 w 323554"/>
              <a:gd name="connsiteY8" fmla="*/ 189699 h 313525"/>
              <a:gd name="connsiteX9" fmla="*/ 149225 w 323554"/>
              <a:gd name="connsiteY9" fmla="*/ 165887 h 313525"/>
              <a:gd name="connsiteX10" fmla="*/ 142875 w 323554"/>
              <a:gd name="connsiteY10" fmla="*/ 186525 h 313525"/>
              <a:gd name="connsiteX11" fmla="*/ 153988 w 323554"/>
              <a:gd name="connsiteY11" fmla="*/ 196050 h 313525"/>
              <a:gd name="connsiteX12" fmla="*/ 173038 w 323554"/>
              <a:gd name="connsiteY12" fmla="*/ 188112 h 313525"/>
              <a:gd name="connsiteX13" fmla="*/ 145188 w 323554"/>
              <a:gd name="connsiteY13" fmla="*/ 151599 h 313525"/>
              <a:gd name="connsiteX14" fmla="*/ 187326 w 323554"/>
              <a:gd name="connsiteY14" fmla="*/ 190104 h 313525"/>
              <a:gd name="connsiteX15" fmla="*/ 138803 w 323554"/>
              <a:gd name="connsiteY15" fmla="*/ 210640 h 313525"/>
              <a:gd name="connsiteX16" fmla="*/ 131142 w 323554"/>
              <a:gd name="connsiteY16" fmla="*/ 210640 h 313525"/>
              <a:gd name="connsiteX17" fmla="*/ 129865 w 323554"/>
              <a:gd name="connsiteY17" fmla="*/ 202939 h 313525"/>
              <a:gd name="connsiteX18" fmla="*/ 145188 w 323554"/>
              <a:gd name="connsiteY18" fmla="*/ 151599 h 313525"/>
              <a:gd name="connsiteX19" fmla="*/ 58982 w 323554"/>
              <a:gd name="connsiteY19" fmla="*/ 146837 h 313525"/>
              <a:gd name="connsiteX20" fmla="*/ 130176 w 323554"/>
              <a:gd name="connsiteY20" fmla="*/ 146837 h 313525"/>
              <a:gd name="connsiteX21" fmla="*/ 130176 w 323554"/>
              <a:gd name="connsiteY21" fmla="*/ 148186 h 313525"/>
              <a:gd name="connsiteX22" fmla="*/ 122409 w 323554"/>
              <a:gd name="connsiteY22" fmla="*/ 173825 h 313525"/>
              <a:gd name="connsiteX23" fmla="*/ 58982 w 323554"/>
              <a:gd name="connsiteY23" fmla="*/ 173825 h 313525"/>
              <a:gd name="connsiteX24" fmla="*/ 46038 w 323554"/>
              <a:gd name="connsiteY24" fmla="*/ 160331 h 313525"/>
              <a:gd name="connsiteX25" fmla="*/ 58982 w 323554"/>
              <a:gd name="connsiteY25" fmla="*/ 146837 h 313525"/>
              <a:gd name="connsiteX26" fmla="*/ 59011 w 323554"/>
              <a:gd name="connsiteY26" fmla="*/ 105562 h 313525"/>
              <a:gd name="connsiteX27" fmla="*/ 166688 w 323554"/>
              <a:gd name="connsiteY27" fmla="*/ 105562 h 313525"/>
              <a:gd name="connsiteX28" fmla="*/ 144634 w 323554"/>
              <a:gd name="connsiteY28" fmla="*/ 130962 h 313525"/>
              <a:gd name="connsiteX29" fmla="*/ 59011 w 323554"/>
              <a:gd name="connsiteY29" fmla="*/ 130962 h 313525"/>
              <a:gd name="connsiteX30" fmla="*/ 46038 w 323554"/>
              <a:gd name="connsiteY30" fmla="*/ 118930 h 313525"/>
              <a:gd name="connsiteX31" fmla="*/ 59011 w 323554"/>
              <a:gd name="connsiteY31" fmla="*/ 105562 h 313525"/>
              <a:gd name="connsiteX32" fmla="*/ 226883 w 323554"/>
              <a:gd name="connsiteY32" fmla="*/ 81749 h 313525"/>
              <a:gd name="connsiteX33" fmla="*/ 224292 w 323554"/>
              <a:gd name="connsiteY33" fmla="*/ 83037 h 313525"/>
              <a:gd name="connsiteX34" fmla="*/ 171159 w 323554"/>
              <a:gd name="connsiteY34" fmla="*/ 140996 h 313525"/>
              <a:gd name="connsiteX35" fmla="*/ 172455 w 323554"/>
              <a:gd name="connsiteY35" fmla="*/ 146148 h 313525"/>
              <a:gd name="connsiteX36" fmla="*/ 175047 w 323554"/>
              <a:gd name="connsiteY36" fmla="*/ 148724 h 313525"/>
              <a:gd name="connsiteX37" fmla="*/ 177639 w 323554"/>
              <a:gd name="connsiteY37" fmla="*/ 150012 h 313525"/>
              <a:gd name="connsiteX38" fmla="*/ 180230 w 323554"/>
              <a:gd name="connsiteY38" fmla="*/ 148724 h 313525"/>
              <a:gd name="connsiteX39" fmla="*/ 232067 w 323554"/>
              <a:gd name="connsiteY39" fmla="*/ 90765 h 313525"/>
              <a:gd name="connsiteX40" fmla="*/ 232067 w 323554"/>
              <a:gd name="connsiteY40" fmla="*/ 85613 h 313525"/>
              <a:gd name="connsiteX41" fmla="*/ 229475 w 323554"/>
              <a:gd name="connsiteY41" fmla="*/ 83037 h 313525"/>
              <a:gd name="connsiteX42" fmla="*/ 226883 w 323554"/>
              <a:gd name="connsiteY42" fmla="*/ 81749 h 313525"/>
              <a:gd name="connsiteX43" fmla="*/ 247254 w 323554"/>
              <a:gd name="connsiteY43" fmla="*/ 62303 h 313525"/>
              <a:gd name="connsiteX44" fmla="*/ 242491 w 323554"/>
              <a:gd name="connsiteY44" fmla="*/ 63493 h 313525"/>
              <a:gd name="connsiteX45" fmla="*/ 237729 w 323554"/>
              <a:gd name="connsiteY45" fmla="*/ 68256 h 313525"/>
              <a:gd name="connsiteX46" fmla="*/ 236538 w 323554"/>
              <a:gd name="connsiteY46" fmla="*/ 70637 h 313525"/>
              <a:gd name="connsiteX47" fmla="*/ 237729 w 323554"/>
              <a:gd name="connsiteY47" fmla="*/ 73019 h 313525"/>
              <a:gd name="connsiteX48" fmla="*/ 240110 w 323554"/>
              <a:gd name="connsiteY48" fmla="*/ 74209 h 313525"/>
              <a:gd name="connsiteX49" fmla="*/ 242491 w 323554"/>
              <a:gd name="connsiteY49" fmla="*/ 75400 h 313525"/>
              <a:gd name="connsiteX50" fmla="*/ 244873 w 323554"/>
              <a:gd name="connsiteY50" fmla="*/ 75400 h 313525"/>
              <a:gd name="connsiteX51" fmla="*/ 244873 w 323554"/>
              <a:gd name="connsiteY51" fmla="*/ 74209 h 313525"/>
              <a:gd name="connsiteX52" fmla="*/ 249635 w 323554"/>
              <a:gd name="connsiteY52" fmla="*/ 69447 h 313525"/>
              <a:gd name="connsiteX53" fmla="*/ 249635 w 323554"/>
              <a:gd name="connsiteY53" fmla="*/ 64684 h 313525"/>
              <a:gd name="connsiteX54" fmla="*/ 247254 w 323554"/>
              <a:gd name="connsiteY54" fmla="*/ 62303 h 313525"/>
              <a:gd name="connsiteX55" fmla="*/ 24647 w 323554"/>
              <a:gd name="connsiteY55" fmla="*/ 48412 h 313525"/>
              <a:gd name="connsiteX56" fmla="*/ 201069 w 323554"/>
              <a:gd name="connsiteY56" fmla="*/ 48412 h 313525"/>
              <a:gd name="connsiteX57" fmla="*/ 214041 w 323554"/>
              <a:gd name="connsiteY57" fmla="*/ 52292 h 313525"/>
              <a:gd name="connsiteX58" fmla="*/ 193285 w 323554"/>
              <a:gd name="connsiteY58" fmla="*/ 76863 h 313525"/>
              <a:gd name="connsiteX59" fmla="*/ 181610 w 323554"/>
              <a:gd name="connsiteY59" fmla="*/ 72983 h 313525"/>
              <a:gd name="connsiteX60" fmla="*/ 45403 w 323554"/>
              <a:gd name="connsiteY60" fmla="*/ 72983 h 313525"/>
              <a:gd name="connsiteX61" fmla="*/ 24647 w 323554"/>
              <a:gd name="connsiteY61" fmla="*/ 93675 h 313525"/>
              <a:gd name="connsiteX62" fmla="*/ 24647 w 323554"/>
              <a:gd name="connsiteY62" fmla="*/ 268262 h 313525"/>
              <a:gd name="connsiteX63" fmla="*/ 45403 w 323554"/>
              <a:gd name="connsiteY63" fmla="*/ 287660 h 313525"/>
              <a:gd name="connsiteX64" fmla="*/ 181610 w 323554"/>
              <a:gd name="connsiteY64" fmla="*/ 287660 h 313525"/>
              <a:gd name="connsiteX65" fmla="*/ 202366 w 323554"/>
              <a:gd name="connsiteY65" fmla="*/ 268262 h 313525"/>
              <a:gd name="connsiteX66" fmla="*/ 202366 w 323554"/>
              <a:gd name="connsiteY66" fmla="*/ 202307 h 313525"/>
              <a:gd name="connsiteX67" fmla="*/ 203663 w 323554"/>
              <a:gd name="connsiteY67" fmla="*/ 201014 h 313525"/>
              <a:gd name="connsiteX68" fmla="*/ 206258 w 323554"/>
              <a:gd name="connsiteY68" fmla="*/ 198427 h 313525"/>
              <a:gd name="connsiteX69" fmla="*/ 227013 w 323554"/>
              <a:gd name="connsiteY69" fmla="*/ 175149 h 313525"/>
              <a:gd name="connsiteX70" fmla="*/ 227013 w 323554"/>
              <a:gd name="connsiteY70" fmla="*/ 287660 h 313525"/>
              <a:gd name="connsiteX71" fmla="*/ 201069 w 323554"/>
              <a:gd name="connsiteY71" fmla="*/ 313525 h 313525"/>
              <a:gd name="connsiteX72" fmla="*/ 25944 w 323554"/>
              <a:gd name="connsiteY72" fmla="*/ 313525 h 313525"/>
              <a:gd name="connsiteX73" fmla="*/ 0 w 323554"/>
              <a:gd name="connsiteY73" fmla="*/ 287660 h 313525"/>
              <a:gd name="connsiteX74" fmla="*/ 0 w 323554"/>
              <a:gd name="connsiteY74" fmla="*/ 72983 h 313525"/>
              <a:gd name="connsiteX75" fmla="*/ 24647 w 323554"/>
              <a:gd name="connsiteY75" fmla="*/ 48412 h 313525"/>
              <a:gd name="connsiteX76" fmla="*/ 242888 w 323554"/>
              <a:gd name="connsiteY76" fmla="*/ 42062 h 313525"/>
              <a:gd name="connsiteX77" fmla="*/ 285751 w 323554"/>
              <a:gd name="connsiteY77" fmla="*/ 81750 h 313525"/>
              <a:gd name="connsiteX78" fmla="*/ 279401 w 323554"/>
              <a:gd name="connsiteY78" fmla="*/ 89687 h 313525"/>
              <a:gd name="connsiteX79" fmla="*/ 200026 w 323554"/>
              <a:gd name="connsiteY79" fmla="*/ 178587 h 313525"/>
              <a:gd name="connsiteX80" fmla="*/ 193676 w 323554"/>
              <a:gd name="connsiteY80" fmla="*/ 184937 h 313525"/>
              <a:gd name="connsiteX81" fmla="*/ 150813 w 323554"/>
              <a:gd name="connsiteY81" fmla="*/ 146837 h 313525"/>
              <a:gd name="connsiteX82" fmla="*/ 155576 w 323554"/>
              <a:gd name="connsiteY82" fmla="*/ 138899 h 313525"/>
              <a:gd name="connsiteX83" fmla="*/ 236538 w 323554"/>
              <a:gd name="connsiteY83" fmla="*/ 48412 h 313525"/>
              <a:gd name="connsiteX84" fmla="*/ 257175 w 323554"/>
              <a:gd name="connsiteY84" fmla="*/ 26187 h 313525"/>
              <a:gd name="connsiteX85" fmla="*/ 301625 w 323554"/>
              <a:gd name="connsiteY85" fmla="*/ 64287 h 313525"/>
              <a:gd name="connsiteX86" fmla="*/ 295275 w 323554"/>
              <a:gd name="connsiteY86" fmla="*/ 72225 h 313525"/>
              <a:gd name="connsiteX87" fmla="*/ 290513 w 323554"/>
              <a:gd name="connsiteY87" fmla="*/ 75400 h 313525"/>
              <a:gd name="connsiteX88" fmla="*/ 247650 w 323554"/>
              <a:gd name="connsiteY88" fmla="*/ 37300 h 313525"/>
              <a:gd name="connsiteX89" fmla="*/ 250825 w 323554"/>
              <a:gd name="connsiteY89" fmla="*/ 34125 h 313525"/>
              <a:gd name="connsiteX90" fmla="*/ 285750 w 323554"/>
              <a:gd name="connsiteY90" fmla="*/ 11899 h 313525"/>
              <a:gd name="connsiteX91" fmla="*/ 279400 w 323554"/>
              <a:gd name="connsiteY91" fmla="*/ 19837 h 313525"/>
              <a:gd name="connsiteX92" fmla="*/ 304800 w 323554"/>
              <a:gd name="connsiteY92" fmla="*/ 43649 h 313525"/>
              <a:gd name="connsiteX93" fmla="*/ 312738 w 323554"/>
              <a:gd name="connsiteY93" fmla="*/ 35712 h 313525"/>
              <a:gd name="connsiteX94" fmla="*/ 285265 w 323554"/>
              <a:gd name="connsiteY94" fmla="*/ 516 h 313525"/>
              <a:gd name="connsiteX95" fmla="*/ 294336 w 323554"/>
              <a:gd name="connsiteY95" fmla="*/ 3151 h 313525"/>
              <a:gd name="connsiteX96" fmla="*/ 318958 w 323554"/>
              <a:gd name="connsiteY96" fmla="*/ 25545 h 313525"/>
              <a:gd name="connsiteX97" fmla="*/ 320254 w 323554"/>
              <a:gd name="connsiteY97" fmla="*/ 43987 h 313525"/>
              <a:gd name="connsiteX98" fmla="*/ 305999 w 323554"/>
              <a:gd name="connsiteY98" fmla="*/ 61112 h 313525"/>
              <a:gd name="connsiteX99" fmla="*/ 261938 w 323554"/>
              <a:gd name="connsiteY99" fmla="*/ 20276 h 313525"/>
              <a:gd name="connsiteX100" fmla="*/ 276193 w 323554"/>
              <a:gd name="connsiteY100" fmla="*/ 4468 h 313525"/>
              <a:gd name="connsiteX101" fmla="*/ 285265 w 323554"/>
              <a:gd name="connsiteY101" fmla="*/ 516 h 313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323554" h="313525">
                <a:moveTo>
                  <a:pt x="58918" y="189699"/>
                </a:moveTo>
                <a:cubicBezTo>
                  <a:pt x="58918" y="189699"/>
                  <a:pt x="58918" y="189699"/>
                  <a:pt x="101421" y="189699"/>
                </a:cubicBezTo>
                <a:cubicBezTo>
                  <a:pt x="102709" y="189699"/>
                  <a:pt x="102709" y="189699"/>
                  <a:pt x="103997" y="189699"/>
                </a:cubicBezTo>
                <a:cubicBezTo>
                  <a:pt x="109149" y="189699"/>
                  <a:pt x="114301" y="195046"/>
                  <a:pt x="114301" y="201731"/>
                </a:cubicBezTo>
                <a:cubicBezTo>
                  <a:pt x="114301" y="203067"/>
                  <a:pt x="114301" y="204404"/>
                  <a:pt x="113013" y="205741"/>
                </a:cubicBezTo>
                <a:cubicBezTo>
                  <a:pt x="111725" y="211088"/>
                  <a:pt x="107861" y="215099"/>
                  <a:pt x="101421" y="215099"/>
                </a:cubicBezTo>
                <a:cubicBezTo>
                  <a:pt x="101421" y="215099"/>
                  <a:pt x="101421" y="215099"/>
                  <a:pt x="58918" y="215099"/>
                </a:cubicBezTo>
                <a:cubicBezTo>
                  <a:pt x="51190" y="215099"/>
                  <a:pt x="46038" y="209752"/>
                  <a:pt x="46038" y="201731"/>
                </a:cubicBezTo>
                <a:cubicBezTo>
                  <a:pt x="46038" y="195046"/>
                  <a:pt x="51190" y="189699"/>
                  <a:pt x="58918" y="189699"/>
                </a:cubicBezTo>
                <a:close/>
                <a:moveTo>
                  <a:pt x="149225" y="165887"/>
                </a:moveTo>
                <a:lnTo>
                  <a:pt x="142875" y="186525"/>
                </a:lnTo>
                <a:lnTo>
                  <a:pt x="153988" y="196050"/>
                </a:lnTo>
                <a:lnTo>
                  <a:pt x="173038" y="188112"/>
                </a:lnTo>
                <a:close/>
                <a:moveTo>
                  <a:pt x="145188" y="151599"/>
                </a:moveTo>
                <a:cubicBezTo>
                  <a:pt x="145188" y="151599"/>
                  <a:pt x="145188" y="151599"/>
                  <a:pt x="187326" y="190104"/>
                </a:cubicBezTo>
                <a:cubicBezTo>
                  <a:pt x="187326" y="190104"/>
                  <a:pt x="187326" y="190104"/>
                  <a:pt x="138803" y="210640"/>
                </a:cubicBezTo>
                <a:cubicBezTo>
                  <a:pt x="136249" y="211924"/>
                  <a:pt x="133696" y="211924"/>
                  <a:pt x="131142" y="210640"/>
                </a:cubicBezTo>
                <a:cubicBezTo>
                  <a:pt x="129865" y="208073"/>
                  <a:pt x="128588" y="205506"/>
                  <a:pt x="129865" y="202939"/>
                </a:cubicBezTo>
                <a:cubicBezTo>
                  <a:pt x="129865" y="202939"/>
                  <a:pt x="129865" y="202939"/>
                  <a:pt x="145188" y="151599"/>
                </a:cubicBezTo>
                <a:close/>
                <a:moveTo>
                  <a:pt x="58982" y="146837"/>
                </a:moveTo>
                <a:cubicBezTo>
                  <a:pt x="58982" y="146837"/>
                  <a:pt x="58982" y="146837"/>
                  <a:pt x="130176" y="146837"/>
                </a:cubicBezTo>
                <a:cubicBezTo>
                  <a:pt x="130176" y="148186"/>
                  <a:pt x="130176" y="148186"/>
                  <a:pt x="130176" y="148186"/>
                </a:cubicBezTo>
                <a:lnTo>
                  <a:pt x="122409" y="173825"/>
                </a:lnTo>
                <a:cubicBezTo>
                  <a:pt x="122409" y="173825"/>
                  <a:pt x="122409" y="173825"/>
                  <a:pt x="58982" y="173825"/>
                </a:cubicBezTo>
                <a:cubicBezTo>
                  <a:pt x="51216" y="173825"/>
                  <a:pt x="46038" y="167078"/>
                  <a:pt x="46038" y="160331"/>
                </a:cubicBezTo>
                <a:cubicBezTo>
                  <a:pt x="46038" y="153584"/>
                  <a:pt x="51216" y="146837"/>
                  <a:pt x="58982" y="146837"/>
                </a:cubicBezTo>
                <a:close/>
                <a:moveTo>
                  <a:pt x="59011" y="105562"/>
                </a:moveTo>
                <a:lnTo>
                  <a:pt x="166688" y="105562"/>
                </a:lnTo>
                <a:cubicBezTo>
                  <a:pt x="166688" y="105562"/>
                  <a:pt x="166688" y="105562"/>
                  <a:pt x="144634" y="130962"/>
                </a:cubicBezTo>
                <a:cubicBezTo>
                  <a:pt x="144634" y="130962"/>
                  <a:pt x="144634" y="130962"/>
                  <a:pt x="59011" y="130962"/>
                </a:cubicBezTo>
                <a:cubicBezTo>
                  <a:pt x="51227" y="130962"/>
                  <a:pt x="46038" y="125615"/>
                  <a:pt x="46038" y="118930"/>
                </a:cubicBezTo>
                <a:cubicBezTo>
                  <a:pt x="46038" y="110909"/>
                  <a:pt x="51227" y="105562"/>
                  <a:pt x="59011" y="105562"/>
                </a:cubicBezTo>
                <a:close/>
                <a:moveTo>
                  <a:pt x="226883" y="81749"/>
                </a:moveTo>
                <a:cubicBezTo>
                  <a:pt x="225587" y="81749"/>
                  <a:pt x="224292" y="83037"/>
                  <a:pt x="224292" y="83037"/>
                </a:cubicBezTo>
                <a:cubicBezTo>
                  <a:pt x="224292" y="83037"/>
                  <a:pt x="224292" y="83037"/>
                  <a:pt x="171159" y="140996"/>
                </a:cubicBezTo>
                <a:cubicBezTo>
                  <a:pt x="169863" y="142284"/>
                  <a:pt x="169863" y="144860"/>
                  <a:pt x="172455" y="146148"/>
                </a:cubicBezTo>
                <a:cubicBezTo>
                  <a:pt x="172455" y="146148"/>
                  <a:pt x="172455" y="146148"/>
                  <a:pt x="175047" y="148724"/>
                </a:cubicBezTo>
                <a:cubicBezTo>
                  <a:pt x="175047" y="148724"/>
                  <a:pt x="176343" y="150012"/>
                  <a:pt x="177639" y="150012"/>
                </a:cubicBezTo>
                <a:cubicBezTo>
                  <a:pt x="177639" y="150012"/>
                  <a:pt x="178934" y="148724"/>
                  <a:pt x="180230" y="148724"/>
                </a:cubicBezTo>
                <a:cubicBezTo>
                  <a:pt x="180230" y="148724"/>
                  <a:pt x="180230" y="148724"/>
                  <a:pt x="232067" y="90765"/>
                </a:cubicBezTo>
                <a:cubicBezTo>
                  <a:pt x="233363" y="89477"/>
                  <a:pt x="233363" y="86901"/>
                  <a:pt x="232067" y="85613"/>
                </a:cubicBezTo>
                <a:cubicBezTo>
                  <a:pt x="232067" y="85613"/>
                  <a:pt x="232067" y="85613"/>
                  <a:pt x="229475" y="83037"/>
                </a:cubicBezTo>
                <a:cubicBezTo>
                  <a:pt x="228179" y="81749"/>
                  <a:pt x="226883" y="81749"/>
                  <a:pt x="226883" y="81749"/>
                </a:cubicBezTo>
                <a:close/>
                <a:moveTo>
                  <a:pt x="247254" y="62303"/>
                </a:moveTo>
                <a:cubicBezTo>
                  <a:pt x="244873" y="61112"/>
                  <a:pt x="243682" y="62303"/>
                  <a:pt x="242491" y="63493"/>
                </a:cubicBezTo>
                <a:cubicBezTo>
                  <a:pt x="242491" y="63493"/>
                  <a:pt x="242491" y="63493"/>
                  <a:pt x="237729" y="68256"/>
                </a:cubicBezTo>
                <a:cubicBezTo>
                  <a:pt x="237729" y="68256"/>
                  <a:pt x="236538" y="69447"/>
                  <a:pt x="236538" y="70637"/>
                </a:cubicBezTo>
                <a:cubicBezTo>
                  <a:pt x="236538" y="70637"/>
                  <a:pt x="237729" y="71828"/>
                  <a:pt x="237729" y="73019"/>
                </a:cubicBezTo>
                <a:cubicBezTo>
                  <a:pt x="237729" y="73019"/>
                  <a:pt x="237729" y="73019"/>
                  <a:pt x="240110" y="74209"/>
                </a:cubicBezTo>
                <a:cubicBezTo>
                  <a:pt x="241301" y="75400"/>
                  <a:pt x="242491" y="75400"/>
                  <a:pt x="242491" y="75400"/>
                </a:cubicBezTo>
                <a:cubicBezTo>
                  <a:pt x="243682" y="75400"/>
                  <a:pt x="243682" y="75400"/>
                  <a:pt x="244873" y="75400"/>
                </a:cubicBezTo>
                <a:cubicBezTo>
                  <a:pt x="244873" y="74209"/>
                  <a:pt x="244873" y="74209"/>
                  <a:pt x="244873" y="74209"/>
                </a:cubicBezTo>
                <a:cubicBezTo>
                  <a:pt x="244873" y="74209"/>
                  <a:pt x="244873" y="74209"/>
                  <a:pt x="249635" y="69447"/>
                </a:cubicBezTo>
                <a:cubicBezTo>
                  <a:pt x="250826" y="68256"/>
                  <a:pt x="250826" y="65875"/>
                  <a:pt x="249635" y="64684"/>
                </a:cubicBezTo>
                <a:cubicBezTo>
                  <a:pt x="249635" y="64684"/>
                  <a:pt x="249635" y="64684"/>
                  <a:pt x="247254" y="62303"/>
                </a:cubicBezTo>
                <a:close/>
                <a:moveTo>
                  <a:pt x="24647" y="48412"/>
                </a:moveTo>
                <a:cubicBezTo>
                  <a:pt x="24647" y="48412"/>
                  <a:pt x="24647" y="48412"/>
                  <a:pt x="201069" y="48412"/>
                </a:cubicBezTo>
                <a:cubicBezTo>
                  <a:pt x="206258" y="48412"/>
                  <a:pt x="210149" y="49705"/>
                  <a:pt x="214041" y="52292"/>
                </a:cubicBezTo>
                <a:cubicBezTo>
                  <a:pt x="214041" y="52292"/>
                  <a:pt x="214041" y="52292"/>
                  <a:pt x="193285" y="76863"/>
                </a:cubicBezTo>
                <a:cubicBezTo>
                  <a:pt x="189394" y="74277"/>
                  <a:pt x="185502" y="72983"/>
                  <a:pt x="181610" y="72983"/>
                </a:cubicBezTo>
                <a:cubicBezTo>
                  <a:pt x="181610" y="72983"/>
                  <a:pt x="181610" y="72983"/>
                  <a:pt x="45403" y="72983"/>
                </a:cubicBezTo>
                <a:cubicBezTo>
                  <a:pt x="33728" y="72983"/>
                  <a:pt x="24647" y="82036"/>
                  <a:pt x="24647" y="93675"/>
                </a:cubicBezTo>
                <a:cubicBezTo>
                  <a:pt x="24647" y="93675"/>
                  <a:pt x="24647" y="93675"/>
                  <a:pt x="24647" y="268262"/>
                </a:cubicBezTo>
                <a:cubicBezTo>
                  <a:pt x="24647" y="278608"/>
                  <a:pt x="33728" y="287660"/>
                  <a:pt x="45403" y="287660"/>
                </a:cubicBezTo>
                <a:cubicBezTo>
                  <a:pt x="45403" y="287660"/>
                  <a:pt x="45403" y="287660"/>
                  <a:pt x="181610" y="287660"/>
                </a:cubicBezTo>
                <a:cubicBezTo>
                  <a:pt x="193285" y="287660"/>
                  <a:pt x="202366" y="278608"/>
                  <a:pt x="202366" y="268262"/>
                </a:cubicBezTo>
                <a:cubicBezTo>
                  <a:pt x="202366" y="268262"/>
                  <a:pt x="202366" y="268262"/>
                  <a:pt x="202366" y="202307"/>
                </a:cubicBezTo>
                <a:cubicBezTo>
                  <a:pt x="202366" y="202307"/>
                  <a:pt x="202366" y="201014"/>
                  <a:pt x="203663" y="201014"/>
                </a:cubicBezTo>
                <a:cubicBezTo>
                  <a:pt x="203663" y="199720"/>
                  <a:pt x="204960" y="199720"/>
                  <a:pt x="206258" y="198427"/>
                </a:cubicBezTo>
                <a:cubicBezTo>
                  <a:pt x="206258" y="198427"/>
                  <a:pt x="206258" y="198427"/>
                  <a:pt x="227013" y="175149"/>
                </a:cubicBezTo>
                <a:cubicBezTo>
                  <a:pt x="227013" y="175149"/>
                  <a:pt x="227013" y="175149"/>
                  <a:pt x="227013" y="287660"/>
                </a:cubicBezTo>
                <a:cubicBezTo>
                  <a:pt x="227013" y="301886"/>
                  <a:pt x="215338" y="313525"/>
                  <a:pt x="201069" y="313525"/>
                </a:cubicBezTo>
                <a:cubicBezTo>
                  <a:pt x="201069" y="313525"/>
                  <a:pt x="201069" y="313525"/>
                  <a:pt x="25944" y="313525"/>
                </a:cubicBezTo>
                <a:cubicBezTo>
                  <a:pt x="11675" y="313525"/>
                  <a:pt x="0" y="301886"/>
                  <a:pt x="0" y="287660"/>
                </a:cubicBezTo>
                <a:cubicBezTo>
                  <a:pt x="0" y="287660"/>
                  <a:pt x="0" y="287660"/>
                  <a:pt x="0" y="72983"/>
                </a:cubicBezTo>
                <a:cubicBezTo>
                  <a:pt x="0" y="60051"/>
                  <a:pt x="10378" y="48412"/>
                  <a:pt x="24647" y="48412"/>
                </a:cubicBezTo>
                <a:close/>
                <a:moveTo>
                  <a:pt x="242888" y="42062"/>
                </a:moveTo>
                <a:lnTo>
                  <a:pt x="285751" y="81750"/>
                </a:lnTo>
                <a:lnTo>
                  <a:pt x="279401" y="89687"/>
                </a:lnTo>
                <a:lnTo>
                  <a:pt x="200026" y="178587"/>
                </a:lnTo>
                <a:lnTo>
                  <a:pt x="193676" y="184937"/>
                </a:lnTo>
                <a:lnTo>
                  <a:pt x="150813" y="146837"/>
                </a:lnTo>
                <a:lnTo>
                  <a:pt x="155576" y="138899"/>
                </a:lnTo>
                <a:lnTo>
                  <a:pt x="236538" y="48412"/>
                </a:lnTo>
                <a:close/>
                <a:moveTo>
                  <a:pt x="257175" y="26187"/>
                </a:moveTo>
                <a:lnTo>
                  <a:pt x="301625" y="64287"/>
                </a:lnTo>
                <a:lnTo>
                  <a:pt x="295275" y="72225"/>
                </a:lnTo>
                <a:lnTo>
                  <a:pt x="290513" y="75400"/>
                </a:lnTo>
                <a:lnTo>
                  <a:pt x="247650" y="37300"/>
                </a:lnTo>
                <a:lnTo>
                  <a:pt x="250825" y="34125"/>
                </a:lnTo>
                <a:close/>
                <a:moveTo>
                  <a:pt x="285750" y="11899"/>
                </a:moveTo>
                <a:lnTo>
                  <a:pt x="279400" y="19837"/>
                </a:lnTo>
                <a:lnTo>
                  <a:pt x="304800" y="43649"/>
                </a:lnTo>
                <a:lnTo>
                  <a:pt x="312738" y="35712"/>
                </a:lnTo>
                <a:close/>
                <a:moveTo>
                  <a:pt x="285265" y="516"/>
                </a:moveTo>
                <a:cubicBezTo>
                  <a:pt x="289152" y="-801"/>
                  <a:pt x="291744" y="516"/>
                  <a:pt x="294336" y="3151"/>
                </a:cubicBezTo>
                <a:cubicBezTo>
                  <a:pt x="294336" y="3151"/>
                  <a:pt x="294336" y="3151"/>
                  <a:pt x="318958" y="25545"/>
                </a:cubicBezTo>
                <a:cubicBezTo>
                  <a:pt x="324142" y="30814"/>
                  <a:pt x="325438" y="38718"/>
                  <a:pt x="320254" y="43987"/>
                </a:cubicBezTo>
                <a:cubicBezTo>
                  <a:pt x="320254" y="43987"/>
                  <a:pt x="320254" y="43987"/>
                  <a:pt x="305999" y="61112"/>
                </a:cubicBezTo>
                <a:cubicBezTo>
                  <a:pt x="305999" y="61112"/>
                  <a:pt x="305999" y="61112"/>
                  <a:pt x="261938" y="20276"/>
                </a:cubicBezTo>
                <a:cubicBezTo>
                  <a:pt x="261938" y="20276"/>
                  <a:pt x="261938" y="20276"/>
                  <a:pt x="276193" y="4468"/>
                </a:cubicBezTo>
                <a:cubicBezTo>
                  <a:pt x="278785" y="1834"/>
                  <a:pt x="281377" y="516"/>
                  <a:pt x="285265" y="51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041497"/>
            <a:ext cx="10058400" cy="5395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282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箭头: 五边形 1"/>
          <p:cNvSpPr/>
          <p:nvPr/>
        </p:nvSpPr>
        <p:spPr>
          <a:xfrm rot="5400000">
            <a:off x="5581650" y="-666750"/>
            <a:ext cx="1028700" cy="2362200"/>
          </a:xfrm>
          <a:prstGeom prst="homePlate">
            <a:avLst>
              <a:gd name="adj" fmla="val 32716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285525" y="139184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b="1" dirty="0">
                <a:solidFill>
                  <a:srgbClr val="FFFFFF"/>
                </a:solidFill>
                <a:latin typeface="Arial"/>
                <a:ea typeface="微软雅黑"/>
              </a:rPr>
              <a:t>排行</a:t>
            </a:r>
            <a:r>
              <a:rPr kumimoji="0" lang="zh-CN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界面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2" name="statistics-on-laptop_82095"/>
          <p:cNvSpPr>
            <a:spLocks noChangeAspect="1"/>
          </p:cNvSpPr>
          <p:nvPr/>
        </p:nvSpPr>
        <p:spPr bwMode="auto">
          <a:xfrm>
            <a:off x="2852093" y="3109933"/>
            <a:ext cx="1299316" cy="1259041"/>
          </a:xfrm>
          <a:custGeom>
            <a:avLst/>
            <a:gdLst>
              <a:gd name="connsiteX0" fmla="*/ 58918 w 323554"/>
              <a:gd name="connsiteY0" fmla="*/ 189699 h 313525"/>
              <a:gd name="connsiteX1" fmla="*/ 101421 w 323554"/>
              <a:gd name="connsiteY1" fmla="*/ 189699 h 313525"/>
              <a:gd name="connsiteX2" fmla="*/ 103997 w 323554"/>
              <a:gd name="connsiteY2" fmla="*/ 189699 h 313525"/>
              <a:gd name="connsiteX3" fmla="*/ 114301 w 323554"/>
              <a:gd name="connsiteY3" fmla="*/ 201731 h 313525"/>
              <a:gd name="connsiteX4" fmla="*/ 113013 w 323554"/>
              <a:gd name="connsiteY4" fmla="*/ 205741 h 313525"/>
              <a:gd name="connsiteX5" fmla="*/ 101421 w 323554"/>
              <a:gd name="connsiteY5" fmla="*/ 215099 h 313525"/>
              <a:gd name="connsiteX6" fmla="*/ 58918 w 323554"/>
              <a:gd name="connsiteY6" fmla="*/ 215099 h 313525"/>
              <a:gd name="connsiteX7" fmla="*/ 46038 w 323554"/>
              <a:gd name="connsiteY7" fmla="*/ 201731 h 313525"/>
              <a:gd name="connsiteX8" fmla="*/ 58918 w 323554"/>
              <a:gd name="connsiteY8" fmla="*/ 189699 h 313525"/>
              <a:gd name="connsiteX9" fmla="*/ 149225 w 323554"/>
              <a:gd name="connsiteY9" fmla="*/ 165887 h 313525"/>
              <a:gd name="connsiteX10" fmla="*/ 142875 w 323554"/>
              <a:gd name="connsiteY10" fmla="*/ 186525 h 313525"/>
              <a:gd name="connsiteX11" fmla="*/ 153988 w 323554"/>
              <a:gd name="connsiteY11" fmla="*/ 196050 h 313525"/>
              <a:gd name="connsiteX12" fmla="*/ 173038 w 323554"/>
              <a:gd name="connsiteY12" fmla="*/ 188112 h 313525"/>
              <a:gd name="connsiteX13" fmla="*/ 145188 w 323554"/>
              <a:gd name="connsiteY13" fmla="*/ 151599 h 313525"/>
              <a:gd name="connsiteX14" fmla="*/ 187326 w 323554"/>
              <a:gd name="connsiteY14" fmla="*/ 190104 h 313525"/>
              <a:gd name="connsiteX15" fmla="*/ 138803 w 323554"/>
              <a:gd name="connsiteY15" fmla="*/ 210640 h 313525"/>
              <a:gd name="connsiteX16" fmla="*/ 131142 w 323554"/>
              <a:gd name="connsiteY16" fmla="*/ 210640 h 313525"/>
              <a:gd name="connsiteX17" fmla="*/ 129865 w 323554"/>
              <a:gd name="connsiteY17" fmla="*/ 202939 h 313525"/>
              <a:gd name="connsiteX18" fmla="*/ 145188 w 323554"/>
              <a:gd name="connsiteY18" fmla="*/ 151599 h 313525"/>
              <a:gd name="connsiteX19" fmla="*/ 58982 w 323554"/>
              <a:gd name="connsiteY19" fmla="*/ 146837 h 313525"/>
              <a:gd name="connsiteX20" fmla="*/ 130176 w 323554"/>
              <a:gd name="connsiteY20" fmla="*/ 146837 h 313525"/>
              <a:gd name="connsiteX21" fmla="*/ 130176 w 323554"/>
              <a:gd name="connsiteY21" fmla="*/ 148186 h 313525"/>
              <a:gd name="connsiteX22" fmla="*/ 122409 w 323554"/>
              <a:gd name="connsiteY22" fmla="*/ 173825 h 313525"/>
              <a:gd name="connsiteX23" fmla="*/ 58982 w 323554"/>
              <a:gd name="connsiteY23" fmla="*/ 173825 h 313525"/>
              <a:gd name="connsiteX24" fmla="*/ 46038 w 323554"/>
              <a:gd name="connsiteY24" fmla="*/ 160331 h 313525"/>
              <a:gd name="connsiteX25" fmla="*/ 58982 w 323554"/>
              <a:gd name="connsiteY25" fmla="*/ 146837 h 313525"/>
              <a:gd name="connsiteX26" fmla="*/ 59011 w 323554"/>
              <a:gd name="connsiteY26" fmla="*/ 105562 h 313525"/>
              <a:gd name="connsiteX27" fmla="*/ 166688 w 323554"/>
              <a:gd name="connsiteY27" fmla="*/ 105562 h 313525"/>
              <a:gd name="connsiteX28" fmla="*/ 144634 w 323554"/>
              <a:gd name="connsiteY28" fmla="*/ 130962 h 313525"/>
              <a:gd name="connsiteX29" fmla="*/ 59011 w 323554"/>
              <a:gd name="connsiteY29" fmla="*/ 130962 h 313525"/>
              <a:gd name="connsiteX30" fmla="*/ 46038 w 323554"/>
              <a:gd name="connsiteY30" fmla="*/ 118930 h 313525"/>
              <a:gd name="connsiteX31" fmla="*/ 59011 w 323554"/>
              <a:gd name="connsiteY31" fmla="*/ 105562 h 313525"/>
              <a:gd name="connsiteX32" fmla="*/ 226883 w 323554"/>
              <a:gd name="connsiteY32" fmla="*/ 81749 h 313525"/>
              <a:gd name="connsiteX33" fmla="*/ 224292 w 323554"/>
              <a:gd name="connsiteY33" fmla="*/ 83037 h 313525"/>
              <a:gd name="connsiteX34" fmla="*/ 171159 w 323554"/>
              <a:gd name="connsiteY34" fmla="*/ 140996 h 313525"/>
              <a:gd name="connsiteX35" fmla="*/ 172455 w 323554"/>
              <a:gd name="connsiteY35" fmla="*/ 146148 h 313525"/>
              <a:gd name="connsiteX36" fmla="*/ 175047 w 323554"/>
              <a:gd name="connsiteY36" fmla="*/ 148724 h 313525"/>
              <a:gd name="connsiteX37" fmla="*/ 177639 w 323554"/>
              <a:gd name="connsiteY37" fmla="*/ 150012 h 313525"/>
              <a:gd name="connsiteX38" fmla="*/ 180230 w 323554"/>
              <a:gd name="connsiteY38" fmla="*/ 148724 h 313525"/>
              <a:gd name="connsiteX39" fmla="*/ 232067 w 323554"/>
              <a:gd name="connsiteY39" fmla="*/ 90765 h 313525"/>
              <a:gd name="connsiteX40" fmla="*/ 232067 w 323554"/>
              <a:gd name="connsiteY40" fmla="*/ 85613 h 313525"/>
              <a:gd name="connsiteX41" fmla="*/ 229475 w 323554"/>
              <a:gd name="connsiteY41" fmla="*/ 83037 h 313525"/>
              <a:gd name="connsiteX42" fmla="*/ 226883 w 323554"/>
              <a:gd name="connsiteY42" fmla="*/ 81749 h 313525"/>
              <a:gd name="connsiteX43" fmla="*/ 247254 w 323554"/>
              <a:gd name="connsiteY43" fmla="*/ 62303 h 313525"/>
              <a:gd name="connsiteX44" fmla="*/ 242491 w 323554"/>
              <a:gd name="connsiteY44" fmla="*/ 63493 h 313525"/>
              <a:gd name="connsiteX45" fmla="*/ 237729 w 323554"/>
              <a:gd name="connsiteY45" fmla="*/ 68256 h 313525"/>
              <a:gd name="connsiteX46" fmla="*/ 236538 w 323554"/>
              <a:gd name="connsiteY46" fmla="*/ 70637 h 313525"/>
              <a:gd name="connsiteX47" fmla="*/ 237729 w 323554"/>
              <a:gd name="connsiteY47" fmla="*/ 73019 h 313525"/>
              <a:gd name="connsiteX48" fmla="*/ 240110 w 323554"/>
              <a:gd name="connsiteY48" fmla="*/ 74209 h 313525"/>
              <a:gd name="connsiteX49" fmla="*/ 242491 w 323554"/>
              <a:gd name="connsiteY49" fmla="*/ 75400 h 313525"/>
              <a:gd name="connsiteX50" fmla="*/ 244873 w 323554"/>
              <a:gd name="connsiteY50" fmla="*/ 75400 h 313525"/>
              <a:gd name="connsiteX51" fmla="*/ 244873 w 323554"/>
              <a:gd name="connsiteY51" fmla="*/ 74209 h 313525"/>
              <a:gd name="connsiteX52" fmla="*/ 249635 w 323554"/>
              <a:gd name="connsiteY52" fmla="*/ 69447 h 313525"/>
              <a:gd name="connsiteX53" fmla="*/ 249635 w 323554"/>
              <a:gd name="connsiteY53" fmla="*/ 64684 h 313525"/>
              <a:gd name="connsiteX54" fmla="*/ 247254 w 323554"/>
              <a:gd name="connsiteY54" fmla="*/ 62303 h 313525"/>
              <a:gd name="connsiteX55" fmla="*/ 24647 w 323554"/>
              <a:gd name="connsiteY55" fmla="*/ 48412 h 313525"/>
              <a:gd name="connsiteX56" fmla="*/ 201069 w 323554"/>
              <a:gd name="connsiteY56" fmla="*/ 48412 h 313525"/>
              <a:gd name="connsiteX57" fmla="*/ 214041 w 323554"/>
              <a:gd name="connsiteY57" fmla="*/ 52292 h 313525"/>
              <a:gd name="connsiteX58" fmla="*/ 193285 w 323554"/>
              <a:gd name="connsiteY58" fmla="*/ 76863 h 313525"/>
              <a:gd name="connsiteX59" fmla="*/ 181610 w 323554"/>
              <a:gd name="connsiteY59" fmla="*/ 72983 h 313525"/>
              <a:gd name="connsiteX60" fmla="*/ 45403 w 323554"/>
              <a:gd name="connsiteY60" fmla="*/ 72983 h 313525"/>
              <a:gd name="connsiteX61" fmla="*/ 24647 w 323554"/>
              <a:gd name="connsiteY61" fmla="*/ 93675 h 313525"/>
              <a:gd name="connsiteX62" fmla="*/ 24647 w 323554"/>
              <a:gd name="connsiteY62" fmla="*/ 268262 h 313525"/>
              <a:gd name="connsiteX63" fmla="*/ 45403 w 323554"/>
              <a:gd name="connsiteY63" fmla="*/ 287660 h 313525"/>
              <a:gd name="connsiteX64" fmla="*/ 181610 w 323554"/>
              <a:gd name="connsiteY64" fmla="*/ 287660 h 313525"/>
              <a:gd name="connsiteX65" fmla="*/ 202366 w 323554"/>
              <a:gd name="connsiteY65" fmla="*/ 268262 h 313525"/>
              <a:gd name="connsiteX66" fmla="*/ 202366 w 323554"/>
              <a:gd name="connsiteY66" fmla="*/ 202307 h 313525"/>
              <a:gd name="connsiteX67" fmla="*/ 203663 w 323554"/>
              <a:gd name="connsiteY67" fmla="*/ 201014 h 313525"/>
              <a:gd name="connsiteX68" fmla="*/ 206258 w 323554"/>
              <a:gd name="connsiteY68" fmla="*/ 198427 h 313525"/>
              <a:gd name="connsiteX69" fmla="*/ 227013 w 323554"/>
              <a:gd name="connsiteY69" fmla="*/ 175149 h 313525"/>
              <a:gd name="connsiteX70" fmla="*/ 227013 w 323554"/>
              <a:gd name="connsiteY70" fmla="*/ 287660 h 313525"/>
              <a:gd name="connsiteX71" fmla="*/ 201069 w 323554"/>
              <a:gd name="connsiteY71" fmla="*/ 313525 h 313525"/>
              <a:gd name="connsiteX72" fmla="*/ 25944 w 323554"/>
              <a:gd name="connsiteY72" fmla="*/ 313525 h 313525"/>
              <a:gd name="connsiteX73" fmla="*/ 0 w 323554"/>
              <a:gd name="connsiteY73" fmla="*/ 287660 h 313525"/>
              <a:gd name="connsiteX74" fmla="*/ 0 w 323554"/>
              <a:gd name="connsiteY74" fmla="*/ 72983 h 313525"/>
              <a:gd name="connsiteX75" fmla="*/ 24647 w 323554"/>
              <a:gd name="connsiteY75" fmla="*/ 48412 h 313525"/>
              <a:gd name="connsiteX76" fmla="*/ 242888 w 323554"/>
              <a:gd name="connsiteY76" fmla="*/ 42062 h 313525"/>
              <a:gd name="connsiteX77" fmla="*/ 285751 w 323554"/>
              <a:gd name="connsiteY77" fmla="*/ 81750 h 313525"/>
              <a:gd name="connsiteX78" fmla="*/ 279401 w 323554"/>
              <a:gd name="connsiteY78" fmla="*/ 89687 h 313525"/>
              <a:gd name="connsiteX79" fmla="*/ 200026 w 323554"/>
              <a:gd name="connsiteY79" fmla="*/ 178587 h 313525"/>
              <a:gd name="connsiteX80" fmla="*/ 193676 w 323554"/>
              <a:gd name="connsiteY80" fmla="*/ 184937 h 313525"/>
              <a:gd name="connsiteX81" fmla="*/ 150813 w 323554"/>
              <a:gd name="connsiteY81" fmla="*/ 146837 h 313525"/>
              <a:gd name="connsiteX82" fmla="*/ 155576 w 323554"/>
              <a:gd name="connsiteY82" fmla="*/ 138899 h 313525"/>
              <a:gd name="connsiteX83" fmla="*/ 236538 w 323554"/>
              <a:gd name="connsiteY83" fmla="*/ 48412 h 313525"/>
              <a:gd name="connsiteX84" fmla="*/ 257175 w 323554"/>
              <a:gd name="connsiteY84" fmla="*/ 26187 h 313525"/>
              <a:gd name="connsiteX85" fmla="*/ 301625 w 323554"/>
              <a:gd name="connsiteY85" fmla="*/ 64287 h 313525"/>
              <a:gd name="connsiteX86" fmla="*/ 295275 w 323554"/>
              <a:gd name="connsiteY86" fmla="*/ 72225 h 313525"/>
              <a:gd name="connsiteX87" fmla="*/ 290513 w 323554"/>
              <a:gd name="connsiteY87" fmla="*/ 75400 h 313525"/>
              <a:gd name="connsiteX88" fmla="*/ 247650 w 323554"/>
              <a:gd name="connsiteY88" fmla="*/ 37300 h 313525"/>
              <a:gd name="connsiteX89" fmla="*/ 250825 w 323554"/>
              <a:gd name="connsiteY89" fmla="*/ 34125 h 313525"/>
              <a:gd name="connsiteX90" fmla="*/ 285750 w 323554"/>
              <a:gd name="connsiteY90" fmla="*/ 11899 h 313525"/>
              <a:gd name="connsiteX91" fmla="*/ 279400 w 323554"/>
              <a:gd name="connsiteY91" fmla="*/ 19837 h 313525"/>
              <a:gd name="connsiteX92" fmla="*/ 304800 w 323554"/>
              <a:gd name="connsiteY92" fmla="*/ 43649 h 313525"/>
              <a:gd name="connsiteX93" fmla="*/ 312738 w 323554"/>
              <a:gd name="connsiteY93" fmla="*/ 35712 h 313525"/>
              <a:gd name="connsiteX94" fmla="*/ 285265 w 323554"/>
              <a:gd name="connsiteY94" fmla="*/ 516 h 313525"/>
              <a:gd name="connsiteX95" fmla="*/ 294336 w 323554"/>
              <a:gd name="connsiteY95" fmla="*/ 3151 h 313525"/>
              <a:gd name="connsiteX96" fmla="*/ 318958 w 323554"/>
              <a:gd name="connsiteY96" fmla="*/ 25545 h 313525"/>
              <a:gd name="connsiteX97" fmla="*/ 320254 w 323554"/>
              <a:gd name="connsiteY97" fmla="*/ 43987 h 313525"/>
              <a:gd name="connsiteX98" fmla="*/ 305999 w 323554"/>
              <a:gd name="connsiteY98" fmla="*/ 61112 h 313525"/>
              <a:gd name="connsiteX99" fmla="*/ 261938 w 323554"/>
              <a:gd name="connsiteY99" fmla="*/ 20276 h 313525"/>
              <a:gd name="connsiteX100" fmla="*/ 276193 w 323554"/>
              <a:gd name="connsiteY100" fmla="*/ 4468 h 313525"/>
              <a:gd name="connsiteX101" fmla="*/ 285265 w 323554"/>
              <a:gd name="connsiteY101" fmla="*/ 516 h 313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323554" h="313525">
                <a:moveTo>
                  <a:pt x="58918" y="189699"/>
                </a:moveTo>
                <a:cubicBezTo>
                  <a:pt x="58918" y="189699"/>
                  <a:pt x="58918" y="189699"/>
                  <a:pt x="101421" y="189699"/>
                </a:cubicBezTo>
                <a:cubicBezTo>
                  <a:pt x="102709" y="189699"/>
                  <a:pt x="102709" y="189699"/>
                  <a:pt x="103997" y="189699"/>
                </a:cubicBezTo>
                <a:cubicBezTo>
                  <a:pt x="109149" y="189699"/>
                  <a:pt x="114301" y="195046"/>
                  <a:pt x="114301" y="201731"/>
                </a:cubicBezTo>
                <a:cubicBezTo>
                  <a:pt x="114301" y="203067"/>
                  <a:pt x="114301" y="204404"/>
                  <a:pt x="113013" y="205741"/>
                </a:cubicBezTo>
                <a:cubicBezTo>
                  <a:pt x="111725" y="211088"/>
                  <a:pt x="107861" y="215099"/>
                  <a:pt x="101421" y="215099"/>
                </a:cubicBezTo>
                <a:cubicBezTo>
                  <a:pt x="101421" y="215099"/>
                  <a:pt x="101421" y="215099"/>
                  <a:pt x="58918" y="215099"/>
                </a:cubicBezTo>
                <a:cubicBezTo>
                  <a:pt x="51190" y="215099"/>
                  <a:pt x="46038" y="209752"/>
                  <a:pt x="46038" y="201731"/>
                </a:cubicBezTo>
                <a:cubicBezTo>
                  <a:pt x="46038" y="195046"/>
                  <a:pt x="51190" y="189699"/>
                  <a:pt x="58918" y="189699"/>
                </a:cubicBezTo>
                <a:close/>
                <a:moveTo>
                  <a:pt x="149225" y="165887"/>
                </a:moveTo>
                <a:lnTo>
                  <a:pt x="142875" y="186525"/>
                </a:lnTo>
                <a:lnTo>
                  <a:pt x="153988" y="196050"/>
                </a:lnTo>
                <a:lnTo>
                  <a:pt x="173038" y="188112"/>
                </a:lnTo>
                <a:close/>
                <a:moveTo>
                  <a:pt x="145188" y="151599"/>
                </a:moveTo>
                <a:cubicBezTo>
                  <a:pt x="145188" y="151599"/>
                  <a:pt x="145188" y="151599"/>
                  <a:pt x="187326" y="190104"/>
                </a:cubicBezTo>
                <a:cubicBezTo>
                  <a:pt x="187326" y="190104"/>
                  <a:pt x="187326" y="190104"/>
                  <a:pt x="138803" y="210640"/>
                </a:cubicBezTo>
                <a:cubicBezTo>
                  <a:pt x="136249" y="211924"/>
                  <a:pt x="133696" y="211924"/>
                  <a:pt x="131142" y="210640"/>
                </a:cubicBezTo>
                <a:cubicBezTo>
                  <a:pt x="129865" y="208073"/>
                  <a:pt x="128588" y="205506"/>
                  <a:pt x="129865" y="202939"/>
                </a:cubicBezTo>
                <a:cubicBezTo>
                  <a:pt x="129865" y="202939"/>
                  <a:pt x="129865" y="202939"/>
                  <a:pt x="145188" y="151599"/>
                </a:cubicBezTo>
                <a:close/>
                <a:moveTo>
                  <a:pt x="58982" y="146837"/>
                </a:moveTo>
                <a:cubicBezTo>
                  <a:pt x="58982" y="146837"/>
                  <a:pt x="58982" y="146837"/>
                  <a:pt x="130176" y="146837"/>
                </a:cubicBezTo>
                <a:cubicBezTo>
                  <a:pt x="130176" y="148186"/>
                  <a:pt x="130176" y="148186"/>
                  <a:pt x="130176" y="148186"/>
                </a:cubicBezTo>
                <a:lnTo>
                  <a:pt x="122409" y="173825"/>
                </a:lnTo>
                <a:cubicBezTo>
                  <a:pt x="122409" y="173825"/>
                  <a:pt x="122409" y="173825"/>
                  <a:pt x="58982" y="173825"/>
                </a:cubicBezTo>
                <a:cubicBezTo>
                  <a:pt x="51216" y="173825"/>
                  <a:pt x="46038" y="167078"/>
                  <a:pt x="46038" y="160331"/>
                </a:cubicBezTo>
                <a:cubicBezTo>
                  <a:pt x="46038" y="153584"/>
                  <a:pt x="51216" y="146837"/>
                  <a:pt x="58982" y="146837"/>
                </a:cubicBezTo>
                <a:close/>
                <a:moveTo>
                  <a:pt x="59011" y="105562"/>
                </a:moveTo>
                <a:lnTo>
                  <a:pt x="166688" y="105562"/>
                </a:lnTo>
                <a:cubicBezTo>
                  <a:pt x="166688" y="105562"/>
                  <a:pt x="166688" y="105562"/>
                  <a:pt x="144634" y="130962"/>
                </a:cubicBezTo>
                <a:cubicBezTo>
                  <a:pt x="144634" y="130962"/>
                  <a:pt x="144634" y="130962"/>
                  <a:pt x="59011" y="130962"/>
                </a:cubicBezTo>
                <a:cubicBezTo>
                  <a:pt x="51227" y="130962"/>
                  <a:pt x="46038" y="125615"/>
                  <a:pt x="46038" y="118930"/>
                </a:cubicBezTo>
                <a:cubicBezTo>
                  <a:pt x="46038" y="110909"/>
                  <a:pt x="51227" y="105562"/>
                  <a:pt x="59011" y="105562"/>
                </a:cubicBezTo>
                <a:close/>
                <a:moveTo>
                  <a:pt x="226883" y="81749"/>
                </a:moveTo>
                <a:cubicBezTo>
                  <a:pt x="225587" y="81749"/>
                  <a:pt x="224292" y="83037"/>
                  <a:pt x="224292" y="83037"/>
                </a:cubicBezTo>
                <a:cubicBezTo>
                  <a:pt x="224292" y="83037"/>
                  <a:pt x="224292" y="83037"/>
                  <a:pt x="171159" y="140996"/>
                </a:cubicBezTo>
                <a:cubicBezTo>
                  <a:pt x="169863" y="142284"/>
                  <a:pt x="169863" y="144860"/>
                  <a:pt x="172455" y="146148"/>
                </a:cubicBezTo>
                <a:cubicBezTo>
                  <a:pt x="172455" y="146148"/>
                  <a:pt x="172455" y="146148"/>
                  <a:pt x="175047" y="148724"/>
                </a:cubicBezTo>
                <a:cubicBezTo>
                  <a:pt x="175047" y="148724"/>
                  <a:pt x="176343" y="150012"/>
                  <a:pt x="177639" y="150012"/>
                </a:cubicBezTo>
                <a:cubicBezTo>
                  <a:pt x="177639" y="150012"/>
                  <a:pt x="178934" y="148724"/>
                  <a:pt x="180230" y="148724"/>
                </a:cubicBezTo>
                <a:cubicBezTo>
                  <a:pt x="180230" y="148724"/>
                  <a:pt x="180230" y="148724"/>
                  <a:pt x="232067" y="90765"/>
                </a:cubicBezTo>
                <a:cubicBezTo>
                  <a:pt x="233363" y="89477"/>
                  <a:pt x="233363" y="86901"/>
                  <a:pt x="232067" y="85613"/>
                </a:cubicBezTo>
                <a:cubicBezTo>
                  <a:pt x="232067" y="85613"/>
                  <a:pt x="232067" y="85613"/>
                  <a:pt x="229475" y="83037"/>
                </a:cubicBezTo>
                <a:cubicBezTo>
                  <a:pt x="228179" y="81749"/>
                  <a:pt x="226883" y="81749"/>
                  <a:pt x="226883" y="81749"/>
                </a:cubicBezTo>
                <a:close/>
                <a:moveTo>
                  <a:pt x="247254" y="62303"/>
                </a:moveTo>
                <a:cubicBezTo>
                  <a:pt x="244873" y="61112"/>
                  <a:pt x="243682" y="62303"/>
                  <a:pt x="242491" y="63493"/>
                </a:cubicBezTo>
                <a:cubicBezTo>
                  <a:pt x="242491" y="63493"/>
                  <a:pt x="242491" y="63493"/>
                  <a:pt x="237729" y="68256"/>
                </a:cubicBezTo>
                <a:cubicBezTo>
                  <a:pt x="237729" y="68256"/>
                  <a:pt x="236538" y="69447"/>
                  <a:pt x="236538" y="70637"/>
                </a:cubicBezTo>
                <a:cubicBezTo>
                  <a:pt x="236538" y="70637"/>
                  <a:pt x="237729" y="71828"/>
                  <a:pt x="237729" y="73019"/>
                </a:cubicBezTo>
                <a:cubicBezTo>
                  <a:pt x="237729" y="73019"/>
                  <a:pt x="237729" y="73019"/>
                  <a:pt x="240110" y="74209"/>
                </a:cubicBezTo>
                <a:cubicBezTo>
                  <a:pt x="241301" y="75400"/>
                  <a:pt x="242491" y="75400"/>
                  <a:pt x="242491" y="75400"/>
                </a:cubicBezTo>
                <a:cubicBezTo>
                  <a:pt x="243682" y="75400"/>
                  <a:pt x="243682" y="75400"/>
                  <a:pt x="244873" y="75400"/>
                </a:cubicBezTo>
                <a:cubicBezTo>
                  <a:pt x="244873" y="74209"/>
                  <a:pt x="244873" y="74209"/>
                  <a:pt x="244873" y="74209"/>
                </a:cubicBezTo>
                <a:cubicBezTo>
                  <a:pt x="244873" y="74209"/>
                  <a:pt x="244873" y="74209"/>
                  <a:pt x="249635" y="69447"/>
                </a:cubicBezTo>
                <a:cubicBezTo>
                  <a:pt x="250826" y="68256"/>
                  <a:pt x="250826" y="65875"/>
                  <a:pt x="249635" y="64684"/>
                </a:cubicBezTo>
                <a:cubicBezTo>
                  <a:pt x="249635" y="64684"/>
                  <a:pt x="249635" y="64684"/>
                  <a:pt x="247254" y="62303"/>
                </a:cubicBezTo>
                <a:close/>
                <a:moveTo>
                  <a:pt x="24647" y="48412"/>
                </a:moveTo>
                <a:cubicBezTo>
                  <a:pt x="24647" y="48412"/>
                  <a:pt x="24647" y="48412"/>
                  <a:pt x="201069" y="48412"/>
                </a:cubicBezTo>
                <a:cubicBezTo>
                  <a:pt x="206258" y="48412"/>
                  <a:pt x="210149" y="49705"/>
                  <a:pt x="214041" y="52292"/>
                </a:cubicBezTo>
                <a:cubicBezTo>
                  <a:pt x="214041" y="52292"/>
                  <a:pt x="214041" y="52292"/>
                  <a:pt x="193285" y="76863"/>
                </a:cubicBezTo>
                <a:cubicBezTo>
                  <a:pt x="189394" y="74277"/>
                  <a:pt x="185502" y="72983"/>
                  <a:pt x="181610" y="72983"/>
                </a:cubicBezTo>
                <a:cubicBezTo>
                  <a:pt x="181610" y="72983"/>
                  <a:pt x="181610" y="72983"/>
                  <a:pt x="45403" y="72983"/>
                </a:cubicBezTo>
                <a:cubicBezTo>
                  <a:pt x="33728" y="72983"/>
                  <a:pt x="24647" y="82036"/>
                  <a:pt x="24647" y="93675"/>
                </a:cubicBezTo>
                <a:cubicBezTo>
                  <a:pt x="24647" y="93675"/>
                  <a:pt x="24647" y="93675"/>
                  <a:pt x="24647" y="268262"/>
                </a:cubicBezTo>
                <a:cubicBezTo>
                  <a:pt x="24647" y="278608"/>
                  <a:pt x="33728" y="287660"/>
                  <a:pt x="45403" y="287660"/>
                </a:cubicBezTo>
                <a:cubicBezTo>
                  <a:pt x="45403" y="287660"/>
                  <a:pt x="45403" y="287660"/>
                  <a:pt x="181610" y="287660"/>
                </a:cubicBezTo>
                <a:cubicBezTo>
                  <a:pt x="193285" y="287660"/>
                  <a:pt x="202366" y="278608"/>
                  <a:pt x="202366" y="268262"/>
                </a:cubicBezTo>
                <a:cubicBezTo>
                  <a:pt x="202366" y="268262"/>
                  <a:pt x="202366" y="268262"/>
                  <a:pt x="202366" y="202307"/>
                </a:cubicBezTo>
                <a:cubicBezTo>
                  <a:pt x="202366" y="202307"/>
                  <a:pt x="202366" y="201014"/>
                  <a:pt x="203663" y="201014"/>
                </a:cubicBezTo>
                <a:cubicBezTo>
                  <a:pt x="203663" y="199720"/>
                  <a:pt x="204960" y="199720"/>
                  <a:pt x="206258" y="198427"/>
                </a:cubicBezTo>
                <a:cubicBezTo>
                  <a:pt x="206258" y="198427"/>
                  <a:pt x="206258" y="198427"/>
                  <a:pt x="227013" y="175149"/>
                </a:cubicBezTo>
                <a:cubicBezTo>
                  <a:pt x="227013" y="175149"/>
                  <a:pt x="227013" y="175149"/>
                  <a:pt x="227013" y="287660"/>
                </a:cubicBezTo>
                <a:cubicBezTo>
                  <a:pt x="227013" y="301886"/>
                  <a:pt x="215338" y="313525"/>
                  <a:pt x="201069" y="313525"/>
                </a:cubicBezTo>
                <a:cubicBezTo>
                  <a:pt x="201069" y="313525"/>
                  <a:pt x="201069" y="313525"/>
                  <a:pt x="25944" y="313525"/>
                </a:cubicBezTo>
                <a:cubicBezTo>
                  <a:pt x="11675" y="313525"/>
                  <a:pt x="0" y="301886"/>
                  <a:pt x="0" y="287660"/>
                </a:cubicBezTo>
                <a:cubicBezTo>
                  <a:pt x="0" y="287660"/>
                  <a:pt x="0" y="287660"/>
                  <a:pt x="0" y="72983"/>
                </a:cubicBezTo>
                <a:cubicBezTo>
                  <a:pt x="0" y="60051"/>
                  <a:pt x="10378" y="48412"/>
                  <a:pt x="24647" y="48412"/>
                </a:cubicBezTo>
                <a:close/>
                <a:moveTo>
                  <a:pt x="242888" y="42062"/>
                </a:moveTo>
                <a:lnTo>
                  <a:pt x="285751" y="81750"/>
                </a:lnTo>
                <a:lnTo>
                  <a:pt x="279401" y="89687"/>
                </a:lnTo>
                <a:lnTo>
                  <a:pt x="200026" y="178587"/>
                </a:lnTo>
                <a:lnTo>
                  <a:pt x="193676" y="184937"/>
                </a:lnTo>
                <a:lnTo>
                  <a:pt x="150813" y="146837"/>
                </a:lnTo>
                <a:lnTo>
                  <a:pt x="155576" y="138899"/>
                </a:lnTo>
                <a:lnTo>
                  <a:pt x="236538" y="48412"/>
                </a:lnTo>
                <a:close/>
                <a:moveTo>
                  <a:pt x="257175" y="26187"/>
                </a:moveTo>
                <a:lnTo>
                  <a:pt x="301625" y="64287"/>
                </a:lnTo>
                <a:lnTo>
                  <a:pt x="295275" y="72225"/>
                </a:lnTo>
                <a:lnTo>
                  <a:pt x="290513" y="75400"/>
                </a:lnTo>
                <a:lnTo>
                  <a:pt x="247650" y="37300"/>
                </a:lnTo>
                <a:lnTo>
                  <a:pt x="250825" y="34125"/>
                </a:lnTo>
                <a:close/>
                <a:moveTo>
                  <a:pt x="285750" y="11899"/>
                </a:moveTo>
                <a:lnTo>
                  <a:pt x="279400" y="19837"/>
                </a:lnTo>
                <a:lnTo>
                  <a:pt x="304800" y="43649"/>
                </a:lnTo>
                <a:lnTo>
                  <a:pt x="312738" y="35712"/>
                </a:lnTo>
                <a:close/>
                <a:moveTo>
                  <a:pt x="285265" y="516"/>
                </a:moveTo>
                <a:cubicBezTo>
                  <a:pt x="289152" y="-801"/>
                  <a:pt x="291744" y="516"/>
                  <a:pt x="294336" y="3151"/>
                </a:cubicBezTo>
                <a:cubicBezTo>
                  <a:pt x="294336" y="3151"/>
                  <a:pt x="294336" y="3151"/>
                  <a:pt x="318958" y="25545"/>
                </a:cubicBezTo>
                <a:cubicBezTo>
                  <a:pt x="324142" y="30814"/>
                  <a:pt x="325438" y="38718"/>
                  <a:pt x="320254" y="43987"/>
                </a:cubicBezTo>
                <a:cubicBezTo>
                  <a:pt x="320254" y="43987"/>
                  <a:pt x="320254" y="43987"/>
                  <a:pt x="305999" y="61112"/>
                </a:cubicBezTo>
                <a:cubicBezTo>
                  <a:pt x="305999" y="61112"/>
                  <a:pt x="305999" y="61112"/>
                  <a:pt x="261938" y="20276"/>
                </a:cubicBezTo>
                <a:cubicBezTo>
                  <a:pt x="261938" y="20276"/>
                  <a:pt x="261938" y="20276"/>
                  <a:pt x="276193" y="4468"/>
                </a:cubicBezTo>
                <a:cubicBezTo>
                  <a:pt x="278785" y="1834"/>
                  <a:pt x="281377" y="516"/>
                  <a:pt x="285265" y="51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045" y="1028700"/>
            <a:ext cx="10058400" cy="5395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807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占位符 8"/>
          <p:cNvPicPr>
            <a:picLocks noGrp="1" noChangeAspect="1"/>
          </p:cNvPicPr>
          <p:nvPr>
            <p:ph type="pic" sz="quarter" idx="10"/>
          </p:nvPr>
        </p:nvPicPr>
        <p:blipFill>
          <a:blip r:embed="rId3" cstate="screen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grpSp>
        <p:nvGrpSpPr>
          <p:cNvPr id="12" name="组合 11"/>
          <p:cNvGrpSpPr/>
          <p:nvPr/>
        </p:nvGrpSpPr>
        <p:grpSpPr>
          <a:xfrm>
            <a:off x="6096000" y="1557338"/>
            <a:ext cx="5239657" cy="4427558"/>
            <a:chOff x="6096000" y="1557338"/>
            <a:chExt cx="5239657" cy="4427558"/>
          </a:xfrm>
        </p:grpSpPr>
        <p:sp>
          <p:nvSpPr>
            <p:cNvPr id="5" name="文本框 4"/>
            <p:cNvSpPr txBox="1"/>
            <p:nvPr/>
          </p:nvSpPr>
          <p:spPr>
            <a:xfrm>
              <a:off x="6096000" y="1557338"/>
              <a:ext cx="16209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b="1" dirty="0" smtClean="0">
                  <a:solidFill>
                    <a:schemeClr val="accent2"/>
                  </a:solidFill>
                </a:rPr>
                <a:t>主要工作</a:t>
              </a:r>
              <a:endParaRPr lang="zh-CN" altLang="en-US" sz="2800" b="1" dirty="0">
                <a:solidFill>
                  <a:schemeClr val="accent2"/>
                </a:solidFill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6096000" y="2568576"/>
              <a:ext cx="5239657" cy="34163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dirty="0"/>
                <a:t>1</a:t>
              </a:r>
              <a:r>
                <a:rPr lang="zh-CN" altLang="zh-CN" dirty="0"/>
                <a:t>．实现了基于深度神经网络的推荐算法。推荐算法使用基于项目的协同过滤算法，并且引入基于多层感知器的注意力机制</a:t>
              </a:r>
              <a:r>
                <a:rPr lang="zh-CN" altLang="zh-CN" dirty="0" smtClean="0"/>
                <a:t>。</a:t>
              </a:r>
              <a:endParaRPr lang="en-US" altLang="zh-CN" dirty="0"/>
            </a:p>
            <a:p>
              <a:endParaRPr lang="zh-CN" altLang="zh-CN" dirty="0"/>
            </a:p>
            <a:p>
              <a:r>
                <a:rPr lang="en-US" altLang="zh-CN" dirty="0"/>
                <a:t>2</a:t>
              </a:r>
              <a:r>
                <a:rPr lang="zh-CN" altLang="zh-CN" dirty="0"/>
                <a:t>．将一种解决冷启动问题的方法引入到推荐算法中，使得推荐系统可以在运行过程中添加全新物品，并将其推荐给某些用户</a:t>
              </a:r>
              <a:r>
                <a:rPr lang="zh-CN" altLang="zh-CN" dirty="0" smtClean="0"/>
                <a:t>。</a:t>
              </a:r>
              <a:endParaRPr lang="en-US" altLang="zh-CN" dirty="0" smtClean="0"/>
            </a:p>
            <a:p>
              <a:endParaRPr lang="zh-CN" altLang="zh-CN" dirty="0"/>
            </a:p>
            <a:p>
              <a:r>
                <a:rPr lang="en-US" altLang="zh-CN" dirty="0"/>
                <a:t>3</a:t>
              </a:r>
              <a:r>
                <a:rPr lang="zh-CN" altLang="zh-CN" dirty="0"/>
                <a:t>．以网站的形式实现了整个推荐系统，推荐系统使用</a:t>
              </a:r>
              <a:r>
                <a:rPr lang="en-US" altLang="zh-CN" dirty="0"/>
                <a:t>Python</a:t>
              </a:r>
              <a:r>
                <a:rPr lang="zh-CN" altLang="zh-CN" dirty="0"/>
                <a:t>中的</a:t>
              </a:r>
              <a:r>
                <a:rPr lang="en-US" altLang="zh-CN" dirty="0" err="1"/>
                <a:t>Django</a:t>
              </a:r>
              <a:r>
                <a:rPr lang="zh-CN" altLang="zh-CN" dirty="0"/>
                <a:t>应用框架搭建，使用</a:t>
              </a:r>
              <a:r>
                <a:rPr lang="en-US" altLang="zh-CN" dirty="0"/>
                <a:t>MySQL</a:t>
              </a:r>
              <a:r>
                <a:rPr lang="zh-CN" altLang="zh-CN" dirty="0"/>
                <a:t>数据库存储相关数据，并完成了对系统的测试。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6024870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箭头: 五边形 1"/>
          <p:cNvSpPr/>
          <p:nvPr/>
        </p:nvSpPr>
        <p:spPr>
          <a:xfrm rot="5400000">
            <a:off x="5581650" y="-666750"/>
            <a:ext cx="1028700" cy="2362200"/>
          </a:xfrm>
          <a:prstGeom prst="homePlate">
            <a:avLst>
              <a:gd name="adj" fmla="val 32716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285525" y="139184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b="1" dirty="0">
                <a:solidFill>
                  <a:srgbClr val="FFFFFF"/>
                </a:solidFill>
                <a:latin typeface="Arial"/>
                <a:ea typeface="微软雅黑"/>
              </a:rPr>
              <a:t>电影</a:t>
            </a:r>
            <a:r>
              <a:rPr kumimoji="0" lang="zh-CN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界面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2" name="statistics-on-laptop_82095"/>
          <p:cNvSpPr>
            <a:spLocks noChangeAspect="1"/>
          </p:cNvSpPr>
          <p:nvPr/>
        </p:nvSpPr>
        <p:spPr bwMode="auto">
          <a:xfrm>
            <a:off x="2852093" y="3109933"/>
            <a:ext cx="1299316" cy="1259041"/>
          </a:xfrm>
          <a:custGeom>
            <a:avLst/>
            <a:gdLst>
              <a:gd name="connsiteX0" fmla="*/ 58918 w 323554"/>
              <a:gd name="connsiteY0" fmla="*/ 189699 h 313525"/>
              <a:gd name="connsiteX1" fmla="*/ 101421 w 323554"/>
              <a:gd name="connsiteY1" fmla="*/ 189699 h 313525"/>
              <a:gd name="connsiteX2" fmla="*/ 103997 w 323554"/>
              <a:gd name="connsiteY2" fmla="*/ 189699 h 313525"/>
              <a:gd name="connsiteX3" fmla="*/ 114301 w 323554"/>
              <a:gd name="connsiteY3" fmla="*/ 201731 h 313525"/>
              <a:gd name="connsiteX4" fmla="*/ 113013 w 323554"/>
              <a:gd name="connsiteY4" fmla="*/ 205741 h 313525"/>
              <a:gd name="connsiteX5" fmla="*/ 101421 w 323554"/>
              <a:gd name="connsiteY5" fmla="*/ 215099 h 313525"/>
              <a:gd name="connsiteX6" fmla="*/ 58918 w 323554"/>
              <a:gd name="connsiteY6" fmla="*/ 215099 h 313525"/>
              <a:gd name="connsiteX7" fmla="*/ 46038 w 323554"/>
              <a:gd name="connsiteY7" fmla="*/ 201731 h 313525"/>
              <a:gd name="connsiteX8" fmla="*/ 58918 w 323554"/>
              <a:gd name="connsiteY8" fmla="*/ 189699 h 313525"/>
              <a:gd name="connsiteX9" fmla="*/ 149225 w 323554"/>
              <a:gd name="connsiteY9" fmla="*/ 165887 h 313525"/>
              <a:gd name="connsiteX10" fmla="*/ 142875 w 323554"/>
              <a:gd name="connsiteY10" fmla="*/ 186525 h 313525"/>
              <a:gd name="connsiteX11" fmla="*/ 153988 w 323554"/>
              <a:gd name="connsiteY11" fmla="*/ 196050 h 313525"/>
              <a:gd name="connsiteX12" fmla="*/ 173038 w 323554"/>
              <a:gd name="connsiteY12" fmla="*/ 188112 h 313525"/>
              <a:gd name="connsiteX13" fmla="*/ 145188 w 323554"/>
              <a:gd name="connsiteY13" fmla="*/ 151599 h 313525"/>
              <a:gd name="connsiteX14" fmla="*/ 187326 w 323554"/>
              <a:gd name="connsiteY14" fmla="*/ 190104 h 313525"/>
              <a:gd name="connsiteX15" fmla="*/ 138803 w 323554"/>
              <a:gd name="connsiteY15" fmla="*/ 210640 h 313525"/>
              <a:gd name="connsiteX16" fmla="*/ 131142 w 323554"/>
              <a:gd name="connsiteY16" fmla="*/ 210640 h 313525"/>
              <a:gd name="connsiteX17" fmla="*/ 129865 w 323554"/>
              <a:gd name="connsiteY17" fmla="*/ 202939 h 313525"/>
              <a:gd name="connsiteX18" fmla="*/ 145188 w 323554"/>
              <a:gd name="connsiteY18" fmla="*/ 151599 h 313525"/>
              <a:gd name="connsiteX19" fmla="*/ 58982 w 323554"/>
              <a:gd name="connsiteY19" fmla="*/ 146837 h 313525"/>
              <a:gd name="connsiteX20" fmla="*/ 130176 w 323554"/>
              <a:gd name="connsiteY20" fmla="*/ 146837 h 313525"/>
              <a:gd name="connsiteX21" fmla="*/ 130176 w 323554"/>
              <a:gd name="connsiteY21" fmla="*/ 148186 h 313525"/>
              <a:gd name="connsiteX22" fmla="*/ 122409 w 323554"/>
              <a:gd name="connsiteY22" fmla="*/ 173825 h 313525"/>
              <a:gd name="connsiteX23" fmla="*/ 58982 w 323554"/>
              <a:gd name="connsiteY23" fmla="*/ 173825 h 313525"/>
              <a:gd name="connsiteX24" fmla="*/ 46038 w 323554"/>
              <a:gd name="connsiteY24" fmla="*/ 160331 h 313525"/>
              <a:gd name="connsiteX25" fmla="*/ 58982 w 323554"/>
              <a:gd name="connsiteY25" fmla="*/ 146837 h 313525"/>
              <a:gd name="connsiteX26" fmla="*/ 59011 w 323554"/>
              <a:gd name="connsiteY26" fmla="*/ 105562 h 313525"/>
              <a:gd name="connsiteX27" fmla="*/ 166688 w 323554"/>
              <a:gd name="connsiteY27" fmla="*/ 105562 h 313525"/>
              <a:gd name="connsiteX28" fmla="*/ 144634 w 323554"/>
              <a:gd name="connsiteY28" fmla="*/ 130962 h 313525"/>
              <a:gd name="connsiteX29" fmla="*/ 59011 w 323554"/>
              <a:gd name="connsiteY29" fmla="*/ 130962 h 313525"/>
              <a:gd name="connsiteX30" fmla="*/ 46038 w 323554"/>
              <a:gd name="connsiteY30" fmla="*/ 118930 h 313525"/>
              <a:gd name="connsiteX31" fmla="*/ 59011 w 323554"/>
              <a:gd name="connsiteY31" fmla="*/ 105562 h 313525"/>
              <a:gd name="connsiteX32" fmla="*/ 226883 w 323554"/>
              <a:gd name="connsiteY32" fmla="*/ 81749 h 313525"/>
              <a:gd name="connsiteX33" fmla="*/ 224292 w 323554"/>
              <a:gd name="connsiteY33" fmla="*/ 83037 h 313525"/>
              <a:gd name="connsiteX34" fmla="*/ 171159 w 323554"/>
              <a:gd name="connsiteY34" fmla="*/ 140996 h 313525"/>
              <a:gd name="connsiteX35" fmla="*/ 172455 w 323554"/>
              <a:gd name="connsiteY35" fmla="*/ 146148 h 313525"/>
              <a:gd name="connsiteX36" fmla="*/ 175047 w 323554"/>
              <a:gd name="connsiteY36" fmla="*/ 148724 h 313525"/>
              <a:gd name="connsiteX37" fmla="*/ 177639 w 323554"/>
              <a:gd name="connsiteY37" fmla="*/ 150012 h 313525"/>
              <a:gd name="connsiteX38" fmla="*/ 180230 w 323554"/>
              <a:gd name="connsiteY38" fmla="*/ 148724 h 313525"/>
              <a:gd name="connsiteX39" fmla="*/ 232067 w 323554"/>
              <a:gd name="connsiteY39" fmla="*/ 90765 h 313525"/>
              <a:gd name="connsiteX40" fmla="*/ 232067 w 323554"/>
              <a:gd name="connsiteY40" fmla="*/ 85613 h 313525"/>
              <a:gd name="connsiteX41" fmla="*/ 229475 w 323554"/>
              <a:gd name="connsiteY41" fmla="*/ 83037 h 313525"/>
              <a:gd name="connsiteX42" fmla="*/ 226883 w 323554"/>
              <a:gd name="connsiteY42" fmla="*/ 81749 h 313525"/>
              <a:gd name="connsiteX43" fmla="*/ 247254 w 323554"/>
              <a:gd name="connsiteY43" fmla="*/ 62303 h 313525"/>
              <a:gd name="connsiteX44" fmla="*/ 242491 w 323554"/>
              <a:gd name="connsiteY44" fmla="*/ 63493 h 313525"/>
              <a:gd name="connsiteX45" fmla="*/ 237729 w 323554"/>
              <a:gd name="connsiteY45" fmla="*/ 68256 h 313525"/>
              <a:gd name="connsiteX46" fmla="*/ 236538 w 323554"/>
              <a:gd name="connsiteY46" fmla="*/ 70637 h 313525"/>
              <a:gd name="connsiteX47" fmla="*/ 237729 w 323554"/>
              <a:gd name="connsiteY47" fmla="*/ 73019 h 313525"/>
              <a:gd name="connsiteX48" fmla="*/ 240110 w 323554"/>
              <a:gd name="connsiteY48" fmla="*/ 74209 h 313525"/>
              <a:gd name="connsiteX49" fmla="*/ 242491 w 323554"/>
              <a:gd name="connsiteY49" fmla="*/ 75400 h 313525"/>
              <a:gd name="connsiteX50" fmla="*/ 244873 w 323554"/>
              <a:gd name="connsiteY50" fmla="*/ 75400 h 313525"/>
              <a:gd name="connsiteX51" fmla="*/ 244873 w 323554"/>
              <a:gd name="connsiteY51" fmla="*/ 74209 h 313525"/>
              <a:gd name="connsiteX52" fmla="*/ 249635 w 323554"/>
              <a:gd name="connsiteY52" fmla="*/ 69447 h 313525"/>
              <a:gd name="connsiteX53" fmla="*/ 249635 w 323554"/>
              <a:gd name="connsiteY53" fmla="*/ 64684 h 313525"/>
              <a:gd name="connsiteX54" fmla="*/ 247254 w 323554"/>
              <a:gd name="connsiteY54" fmla="*/ 62303 h 313525"/>
              <a:gd name="connsiteX55" fmla="*/ 24647 w 323554"/>
              <a:gd name="connsiteY55" fmla="*/ 48412 h 313525"/>
              <a:gd name="connsiteX56" fmla="*/ 201069 w 323554"/>
              <a:gd name="connsiteY56" fmla="*/ 48412 h 313525"/>
              <a:gd name="connsiteX57" fmla="*/ 214041 w 323554"/>
              <a:gd name="connsiteY57" fmla="*/ 52292 h 313525"/>
              <a:gd name="connsiteX58" fmla="*/ 193285 w 323554"/>
              <a:gd name="connsiteY58" fmla="*/ 76863 h 313525"/>
              <a:gd name="connsiteX59" fmla="*/ 181610 w 323554"/>
              <a:gd name="connsiteY59" fmla="*/ 72983 h 313525"/>
              <a:gd name="connsiteX60" fmla="*/ 45403 w 323554"/>
              <a:gd name="connsiteY60" fmla="*/ 72983 h 313525"/>
              <a:gd name="connsiteX61" fmla="*/ 24647 w 323554"/>
              <a:gd name="connsiteY61" fmla="*/ 93675 h 313525"/>
              <a:gd name="connsiteX62" fmla="*/ 24647 w 323554"/>
              <a:gd name="connsiteY62" fmla="*/ 268262 h 313525"/>
              <a:gd name="connsiteX63" fmla="*/ 45403 w 323554"/>
              <a:gd name="connsiteY63" fmla="*/ 287660 h 313525"/>
              <a:gd name="connsiteX64" fmla="*/ 181610 w 323554"/>
              <a:gd name="connsiteY64" fmla="*/ 287660 h 313525"/>
              <a:gd name="connsiteX65" fmla="*/ 202366 w 323554"/>
              <a:gd name="connsiteY65" fmla="*/ 268262 h 313525"/>
              <a:gd name="connsiteX66" fmla="*/ 202366 w 323554"/>
              <a:gd name="connsiteY66" fmla="*/ 202307 h 313525"/>
              <a:gd name="connsiteX67" fmla="*/ 203663 w 323554"/>
              <a:gd name="connsiteY67" fmla="*/ 201014 h 313525"/>
              <a:gd name="connsiteX68" fmla="*/ 206258 w 323554"/>
              <a:gd name="connsiteY68" fmla="*/ 198427 h 313525"/>
              <a:gd name="connsiteX69" fmla="*/ 227013 w 323554"/>
              <a:gd name="connsiteY69" fmla="*/ 175149 h 313525"/>
              <a:gd name="connsiteX70" fmla="*/ 227013 w 323554"/>
              <a:gd name="connsiteY70" fmla="*/ 287660 h 313525"/>
              <a:gd name="connsiteX71" fmla="*/ 201069 w 323554"/>
              <a:gd name="connsiteY71" fmla="*/ 313525 h 313525"/>
              <a:gd name="connsiteX72" fmla="*/ 25944 w 323554"/>
              <a:gd name="connsiteY72" fmla="*/ 313525 h 313525"/>
              <a:gd name="connsiteX73" fmla="*/ 0 w 323554"/>
              <a:gd name="connsiteY73" fmla="*/ 287660 h 313525"/>
              <a:gd name="connsiteX74" fmla="*/ 0 w 323554"/>
              <a:gd name="connsiteY74" fmla="*/ 72983 h 313525"/>
              <a:gd name="connsiteX75" fmla="*/ 24647 w 323554"/>
              <a:gd name="connsiteY75" fmla="*/ 48412 h 313525"/>
              <a:gd name="connsiteX76" fmla="*/ 242888 w 323554"/>
              <a:gd name="connsiteY76" fmla="*/ 42062 h 313525"/>
              <a:gd name="connsiteX77" fmla="*/ 285751 w 323554"/>
              <a:gd name="connsiteY77" fmla="*/ 81750 h 313525"/>
              <a:gd name="connsiteX78" fmla="*/ 279401 w 323554"/>
              <a:gd name="connsiteY78" fmla="*/ 89687 h 313525"/>
              <a:gd name="connsiteX79" fmla="*/ 200026 w 323554"/>
              <a:gd name="connsiteY79" fmla="*/ 178587 h 313525"/>
              <a:gd name="connsiteX80" fmla="*/ 193676 w 323554"/>
              <a:gd name="connsiteY80" fmla="*/ 184937 h 313525"/>
              <a:gd name="connsiteX81" fmla="*/ 150813 w 323554"/>
              <a:gd name="connsiteY81" fmla="*/ 146837 h 313525"/>
              <a:gd name="connsiteX82" fmla="*/ 155576 w 323554"/>
              <a:gd name="connsiteY82" fmla="*/ 138899 h 313525"/>
              <a:gd name="connsiteX83" fmla="*/ 236538 w 323554"/>
              <a:gd name="connsiteY83" fmla="*/ 48412 h 313525"/>
              <a:gd name="connsiteX84" fmla="*/ 257175 w 323554"/>
              <a:gd name="connsiteY84" fmla="*/ 26187 h 313525"/>
              <a:gd name="connsiteX85" fmla="*/ 301625 w 323554"/>
              <a:gd name="connsiteY85" fmla="*/ 64287 h 313525"/>
              <a:gd name="connsiteX86" fmla="*/ 295275 w 323554"/>
              <a:gd name="connsiteY86" fmla="*/ 72225 h 313525"/>
              <a:gd name="connsiteX87" fmla="*/ 290513 w 323554"/>
              <a:gd name="connsiteY87" fmla="*/ 75400 h 313525"/>
              <a:gd name="connsiteX88" fmla="*/ 247650 w 323554"/>
              <a:gd name="connsiteY88" fmla="*/ 37300 h 313525"/>
              <a:gd name="connsiteX89" fmla="*/ 250825 w 323554"/>
              <a:gd name="connsiteY89" fmla="*/ 34125 h 313525"/>
              <a:gd name="connsiteX90" fmla="*/ 285750 w 323554"/>
              <a:gd name="connsiteY90" fmla="*/ 11899 h 313525"/>
              <a:gd name="connsiteX91" fmla="*/ 279400 w 323554"/>
              <a:gd name="connsiteY91" fmla="*/ 19837 h 313525"/>
              <a:gd name="connsiteX92" fmla="*/ 304800 w 323554"/>
              <a:gd name="connsiteY92" fmla="*/ 43649 h 313525"/>
              <a:gd name="connsiteX93" fmla="*/ 312738 w 323554"/>
              <a:gd name="connsiteY93" fmla="*/ 35712 h 313525"/>
              <a:gd name="connsiteX94" fmla="*/ 285265 w 323554"/>
              <a:gd name="connsiteY94" fmla="*/ 516 h 313525"/>
              <a:gd name="connsiteX95" fmla="*/ 294336 w 323554"/>
              <a:gd name="connsiteY95" fmla="*/ 3151 h 313525"/>
              <a:gd name="connsiteX96" fmla="*/ 318958 w 323554"/>
              <a:gd name="connsiteY96" fmla="*/ 25545 h 313525"/>
              <a:gd name="connsiteX97" fmla="*/ 320254 w 323554"/>
              <a:gd name="connsiteY97" fmla="*/ 43987 h 313525"/>
              <a:gd name="connsiteX98" fmla="*/ 305999 w 323554"/>
              <a:gd name="connsiteY98" fmla="*/ 61112 h 313525"/>
              <a:gd name="connsiteX99" fmla="*/ 261938 w 323554"/>
              <a:gd name="connsiteY99" fmla="*/ 20276 h 313525"/>
              <a:gd name="connsiteX100" fmla="*/ 276193 w 323554"/>
              <a:gd name="connsiteY100" fmla="*/ 4468 h 313525"/>
              <a:gd name="connsiteX101" fmla="*/ 285265 w 323554"/>
              <a:gd name="connsiteY101" fmla="*/ 516 h 313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323554" h="313525">
                <a:moveTo>
                  <a:pt x="58918" y="189699"/>
                </a:moveTo>
                <a:cubicBezTo>
                  <a:pt x="58918" y="189699"/>
                  <a:pt x="58918" y="189699"/>
                  <a:pt x="101421" y="189699"/>
                </a:cubicBezTo>
                <a:cubicBezTo>
                  <a:pt x="102709" y="189699"/>
                  <a:pt x="102709" y="189699"/>
                  <a:pt x="103997" y="189699"/>
                </a:cubicBezTo>
                <a:cubicBezTo>
                  <a:pt x="109149" y="189699"/>
                  <a:pt x="114301" y="195046"/>
                  <a:pt x="114301" y="201731"/>
                </a:cubicBezTo>
                <a:cubicBezTo>
                  <a:pt x="114301" y="203067"/>
                  <a:pt x="114301" y="204404"/>
                  <a:pt x="113013" y="205741"/>
                </a:cubicBezTo>
                <a:cubicBezTo>
                  <a:pt x="111725" y="211088"/>
                  <a:pt x="107861" y="215099"/>
                  <a:pt x="101421" y="215099"/>
                </a:cubicBezTo>
                <a:cubicBezTo>
                  <a:pt x="101421" y="215099"/>
                  <a:pt x="101421" y="215099"/>
                  <a:pt x="58918" y="215099"/>
                </a:cubicBezTo>
                <a:cubicBezTo>
                  <a:pt x="51190" y="215099"/>
                  <a:pt x="46038" y="209752"/>
                  <a:pt x="46038" y="201731"/>
                </a:cubicBezTo>
                <a:cubicBezTo>
                  <a:pt x="46038" y="195046"/>
                  <a:pt x="51190" y="189699"/>
                  <a:pt x="58918" y="189699"/>
                </a:cubicBezTo>
                <a:close/>
                <a:moveTo>
                  <a:pt x="149225" y="165887"/>
                </a:moveTo>
                <a:lnTo>
                  <a:pt x="142875" y="186525"/>
                </a:lnTo>
                <a:lnTo>
                  <a:pt x="153988" y="196050"/>
                </a:lnTo>
                <a:lnTo>
                  <a:pt x="173038" y="188112"/>
                </a:lnTo>
                <a:close/>
                <a:moveTo>
                  <a:pt x="145188" y="151599"/>
                </a:moveTo>
                <a:cubicBezTo>
                  <a:pt x="145188" y="151599"/>
                  <a:pt x="145188" y="151599"/>
                  <a:pt x="187326" y="190104"/>
                </a:cubicBezTo>
                <a:cubicBezTo>
                  <a:pt x="187326" y="190104"/>
                  <a:pt x="187326" y="190104"/>
                  <a:pt x="138803" y="210640"/>
                </a:cubicBezTo>
                <a:cubicBezTo>
                  <a:pt x="136249" y="211924"/>
                  <a:pt x="133696" y="211924"/>
                  <a:pt x="131142" y="210640"/>
                </a:cubicBezTo>
                <a:cubicBezTo>
                  <a:pt x="129865" y="208073"/>
                  <a:pt x="128588" y="205506"/>
                  <a:pt x="129865" y="202939"/>
                </a:cubicBezTo>
                <a:cubicBezTo>
                  <a:pt x="129865" y="202939"/>
                  <a:pt x="129865" y="202939"/>
                  <a:pt x="145188" y="151599"/>
                </a:cubicBezTo>
                <a:close/>
                <a:moveTo>
                  <a:pt x="58982" y="146837"/>
                </a:moveTo>
                <a:cubicBezTo>
                  <a:pt x="58982" y="146837"/>
                  <a:pt x="58982" y="146837"/>
                  <a:pt x="130176" y="146837"/>
                </a:cubicBezTo>
                <a:cubicBezTo>
                  <a:pt x="130176" y="148186"/>
                  <a:pt x="130176" y="148186"/>
                  <a:pt x="130176" y="148186"/>
                </a:cubicBezTo>
                <a:lnTo>
                  <a:pt x="122409" y="173825"/>
                </a:lnTo>
                <a:cubicBezTo>
                  <a:pt x="122409" y="173825"/>
                  <a:pt x="122409" y="173825"/>
                  <a:pt x="58982" y="173825"/>
                </a:cubicBezTo>
                <a:cubicBezTo>
                  <a:pt x="51216" y="173825"/>
                  <a:pt x="46038" y="167078"/>
                  <a:pt x="46038" y="160331"/>
                </a:cubicBezTo>
                <a:cubicBezTo>
                  <a:pt x="46038" y="153584"/>
                  <a:pt x="51216" y="146837"/>
                  <a:pt x="58982" y="146837"/>
                </a:cubicBezTo>
                <a:close/>
                <a:moveTo>
                  <a:pt x="59011" y="105562"/>
                </a:moveTo>
                <a:lnTo>
                  <a:pt x="166688" y="105562"/>
                </a:lnTo>
                <a:cubicBezTo>
                  <a:pt x="166688" y="105562"/>
                  <a:pt x="166688" y="105562"/>
                  <a:pt x="144634" y="130962"/>
                </a:cubicBezTo>
                <a:cubicBezTo>
                  <a:pt x="144634" y="130962"/>
                  <a:pt x="144634" y="130962"/>
                  <a:pt x="59011" y="130962"/>
                </a:cubicBezTo>
                <a:cubicBezTo>
                  <a:pt x="51227" y="130962"/>
                  <a:pt x="46038" y="125615"/>
                  <a:pt x="46038" y="118930"/>
                </a:cubicBezTo>
                <a:cubicBezTo>
                  <a:pt x="46038" y="110909"/>
                  <a:pt x="51227" y="105562"/>
                  <a:pt x="59011" y="105562"/>
                </a:cubicBezTo>
                <a:close/>
                <a:moveTo>
                  <a:pt x="226883" y="81749"/>
                </a:moveTo>
                <a:cubicBezTo>
                  <a:pt x="225587" y="81749"/>
                  <a:pt x="224292" y="83037"/>
                  <a:pt x="224292" y="83037"/>
                </a:cubicBezTo>
                <a:cubicBezTo>
                  <a:pt x="224292" y="83037"/>
                  <a:pt x="224292" y="83037"/>
                  <a:pt x="171159" y="140996"/>
                </a:cubicBezTo>
                <a:cubicBezTo>
                  <a:pt x="169863" y="142284"/>
                  <a:pt x="169863" y="144860"/>
                  <a:pt x="172455" y="146148"/>
                </a:cubicBezTo>
                <a:cubicBezTo>
                  <a:pt x="172455" y="146148"/>
                  <a:pt x="172455" y="146148"/>
                  <a:pt x="175047" y="148724"/>
                </a:cubicBezTo>
                <a:cubicBezTo>
                  <a:pt x="175047" y="148724"/>
                  <a:pt x="176343" y="150012"/>
                  <a:pt x="177639" y="150012"/>
                </a:cubicBezTo>
                <a:cubicBezTo>
                  <a:pt x="177639" y="150012"/>
                  <a:pt x="178934" y="148724"/>
                  <a:pt x="180230" y="148724"/>
                </a:cubicBezTo>
                <a:cubicBezTo>
                  <a:pt x="180230" y="148724"/>
                  <a:pt x="180230" y="148724"/>
                  <a:pt x="232067" y="90765"/>
                </a:cubicBezTo>
                <a:cubicBezTo>
                  <a:pt x="233363" y="89477"/>
                  <a:pt x="233363" y="86901"/>
                  <a:pt x="232067" y="85613"/>
                </a:cubicBezTo>
                <a:cubicBezTo>
                  <a:pt x="232067" y="85613"/>
                  <a:pt x="232067" y="85613"/>
                  <a:pt x="229475" y="83037"/>
                </a:cubicBezTo>
                <a:cubicBezTo>
                  <a:pt x="228179" y="81749"/>
                  <a:pt x="226883" y="81749"/>
                  <a:pt x="226883" y="81749"/>
                </a:cubicBezTo>
                <a:close/>
                <a:moveTo>
                  <a:pt x="247254" y="62303"/>
                </a:moveTo>
                <a:cubicBezTo>
                  <a:pt x="244873" y="61112"/>
                  <a:pt x="243682" y="62303"/>
                  <a:pt x="242491" y="63493"/>
                </a:cubicBezTo>
                <a:cubicBezTo>
                  <a:pt x="242491" y="63493"/>
                  <a:pt x="242491" y="63493"/>
                  <a:pt x="237729" y="68256"/>
                </a:cubicBezTo>
                <a:cubicBezTo>
                  <a:pt x="237729" y="68256"/>
                  <a:pt x="236538" y="69447"/>
                  <a:pt x="236538" y="70637"/>
                </a:cubicBezTo>
                <a:cubicBezTo>
                  <a:pt x="236538" y="70637"/>
                  <a:pt x="237729" y="71828"/>
                  <a:pt x="237729" y="73019"/>
                </a:cubicBezTo>
                <a:cubicBezTo>
                  <a:pt x="237729" y="73019"/>
                  <a:pt x="237729" y="73019"/>
                  <a:pt x="240110" y="74209"/>
                </a:cubicBezTo>
                <a:cubicBezTo>
                  <a:pt x="241301" y="75400"/>
                  <a:pt x="242491" y="75400"/>
                  <a:pt x="242491" y="75400"/>
                </a:cubicBezTo>
                <a:cubicBezTo>
                  <a:pt x="243682" y="75400"/>
                  <a:pt x="243682" y="75400"/>
                  <a:pt x="244873" y="75400"/>
                </a:cubicBezTo>
                <a:cubicBezTo>
                  <a:pt x="244873" y="74209"/>
                  <a:pt x="244873" y="74209"/>
                  <a:pt x="244873" y="74209"/>
                </a:cubicBezTo>
                <a:cubicBezTo>
                  <a:pt x="244873" y="74209"/>
                  <a:pt x="244873" y="74209"/>
                  <a:pt x="249635" y="69447"/>
                </a:cubicBezTo>
                <a:cubicBezTo>
                  <a:pt x="250826" y="68256"/>
                  <a:pt x="250826" y="65875"/>
                  <a:pt x="249635" y="64684"/>
                </a:cubicBezTo>
                <a:cubicBezTo>
                  <a:pt x="249635" y="64684"/>
                  <a:pt x="249635" y="64684"/>
                  <a:pt x="247254" y="62303"/>
                </a:cubicBezTo>
                <a:close/>
                <a:moveTo>
                  <a:pt x="24647" y="48412"/>
                </a:moveTo>
                <a:cubicBezTo>
                  <a:pt x="24647" y="48412"/>
                  <a:pt x="24647" y="48412"/>
                  <a:pt x="201069" y="48412"/>
                </a:cubicBezTo>
                <a:cubicBezTo>
                  <a:pt x="206258" y="48412"/>
                  <a:pt x="210149" y="49705"/>
                  <a:pt x="214041" y="52292"/>
                </a:cubicBezTo>
                <a:cubicBezTo>
                  <a:pt x="214041" y="52292"/>
                  <a:pt x="214041" y="52292"/>
                  <a:pt x="193285" y="76863"/>
                </a:cubicBezTo>
                <a:cubicBezTo>
                  <a:pt x="189394" y="74277"/>
                  <a:pt x="185502" y="72983"/>
                  <a:pt x="181610" y="72983"/>
                </a:cubicBezTo>
                <a:cubicBezTo>
                  <a:pt x="181610" y="72983"/>
                  <a:pt x="181610" y="72983"/>
                  <a:pt x="45403" y="72983"/>
                </a:cubicBezTo>
                <a:cubicBezTo>
                  <a:pt x="33728" y="72983"/>
                  <a:pt x="24647" y="82036"/>
                  <a:pt x="24647" y="93675"/>
                </a:cubicBezTo>
                <a:cubicBezTo>
                  <a:pt x="24647" y="93675"/>
                  <a:pt x="24647" y="93675"/>
                  <a:pt x="24647" y="268262"/>
                </a:cubicBezTo>
                <a:cubicBezTo>
                  <a:pt x="24647" y="278608"/>
                  <a:pt x="33728" y="287660"/>
                  <a:pt x="45403" y="287660"/>
                </a:cubicBezTo>
                <a:cubicBezTo>
                  <a:pt x="45403" y="287660"/>
                  <a:pt x="45403" y="287660"/>
                  <a:pt x="181610" y="287660"/>
                </a:cubicBezTo>
                <a:cubicBezTo>
                  <a:pt x="193285" y="287660"/>
                  <a:pt x="202366" y="278608"/>
                  <a:pt x="202366" y="268262"/>
                </a:cubicBezTo>
                <a:cubicBezTo>
                  <a:pt x="202366" y="268262"/>
                  <a:pt x="202366" y="268262"/>
                  <a:pt x="202366" y="202307"/>
                </a:cubicBezTo>
                <a:cubicBezTo>
                  <a:pt x="202366" y="202307"/>
                  <a:pt x="202366" y="201014"/>
                  <a:pt x="203663" y="201014"/>
                </a:cubicBezTo>
                <a:cubicBezTo>
                  <a:pt x="203663" y="199720"/>
                  <a:pt x="204960" y="199720"/>
                  <a:pt x="206258" y="198427"/>
                </a:cubicBezTo>
                <a:cubicBezTo>
                  <a:pt x="206258" y="198427"/>
                  <a:pt x="206258" y="198427"/>
                  <a:pt x="227013" y="175149"/>
                </a:cubicBezTo>
                <a:cubicBezTo>
                  <a:pt x="227013" y="175149"/>
                  <a:pt x="227013" y="175149"/>
                  <a:pt x="227013" y="287660"/>
                </a:cubicBezTo>
                <a:cubicBezTo>
                  <a:pt x="227013" y="301886"/>
                  <a:pt x="215338" y="313525"/>
                  <a:pt x="201069" y="313525"/>
                </a:cubicBezTo>
                <a:cubicBezTo>
                  <a:pt x="201069" y="313525"/>
                  <a:pt x="201069" y="313525"/>
                  <a:pt x="25944" y="313525"/>
                </a:cubicBezTo>
                <a:cubicBezTo>
                  <a:pt x="11675" y="313525"/>
                  <a:pt x="0" y="301886"/>
                  <a:pt x="0" y="287660"/>
                </a:cubicBezTo>
                <a:cubicBezTo>
                  <a:pt x="0" y="287660"/>
                  <a:pt x="0" y="287660"/>
                  <a:pt x="0" y="72983"/>
                </a:cubicBezTo>
                <a:cubicBezTo>
                  <a:pt x="0" y="60051"/>
                  <a:pt x="10378" y="48412"/>
                  <a:pt x="24647" y="48412"/>
                </a:cubicBezTo>
                <a:close/>
                <a:moveTo>
                  <a:pt x="242888" y="42062"/>
                </a:moveTo>
                <a:lnTo>
                  <a:pt x="285751" y="81750"/>
                </a:lnTo>
                <a:lnTo>
                  <a:pt x="279401" y="89687"/>
                </a:lnTo>
                <a:lnTo>
                  <a:pt x="200026" y="178587"/>
                </a:lnTo>
                <a:lnTo>
                  <a:pt x="193676" y="184937"/>
                </a:lnTo>
                <a:lnTo>
                  <a:pt x="150813" y="146837"/>
                </a:lnTo>
                <a:lnTo>
                  <a:pt x="155576" y="138899"/>
                </a:lnTo>
                <a:lnTo>
                  <a:pt x="236538" y="48412"/>
                </a:lnTo>
                <a:close/>
                <a:moveTo>
                  <a:pt x="257175" y="26187"/>
                </a:moveTo>
                <a:lnTo>
                  <a:pt x="301625" y="64287"/>
                </a:lnTo>
                <a:lnTo>
                  <a:pt x="295275" y="72225"/>
                </a:lnTo>
                <a:lnTo>
                  <a:pt x="290513" y="75400"/>
                </a:lnTo>
                <a:lnTo>
                  <a:pt x="247650" y="37300"/>
                </a:lnTo>
                <a:lnTo>
                  <a:pt x="250825" y="34125"/>
                </a:lnTo>
                <a:close/>
                <a:moveTo>
                  <a:pt x="285750" y="11899"/>
                </a:moveTo>
                <a:lnTo>
                  <a:pt x="279400" y="19837"/>
                </a:lnTo>
                <a:lnTo>
                  <a:pt x="304800" y="43649"/>
                </a:lnTo>
                <a:lnTo>
                  <a:pt x="312738" y="35712"/>
                </a:lnTo>
                <a:close/>
                <a:moveTo>
                  <a:pt x="285265" y="516"/>
                </a:moveTo>
                <a:cubicBezTo>
                  <a:pt x="289152" y="-801"/>
                  <a:pt x="291744" y="516"/>
                  <a:pt x="294336" y="3151"/>
                </a:cubicBezTo>
                <a:cubicBezTo>
                  <a:pt x="294336" y="3151"/>
                  <a:pt x="294336" y="3151"/>
                  <a:pt x="318958" y="25545"/>
                </a:cubicBezTo>
                <a:cubicBezTo>
                  <a:pt x="324142" y="30814"/>
                  <a:pt x="325438" y="38718"/>
                  <a:pt x="320254" y="43987"/>
                </a:cubicBezTo>
                <a:cubicBezTo>
                  <a:pt x="320254" y="43987"/>
                  <a:pt x="320254" y="43987"/>
                  <a:pt x="305999" y="61112"/>
                </a:cubicBezTo>
                <a:cubicBezTo>
                  <a:pt x="305999" y="61112"/>
                  <a:pt x="305999" y="61112"/>
                  <a:pt x="261938" y="20276"/>
                </a:cubicBezTo>
                <a:cubicBezTo>
                  <a:pt x="261938" y="20276"/>
                  <a:pt x="261938" y="20276"/>
                  <a:pt x="276193" y="4468"/>
                </a:cubicBezTo>
                <a:cubicBezTo>
                  <a:pt x="278785" y="1834"/>
                  <a:pt x="281377" y="516"/>
                  <a:pt x="285265" y="51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041497"/>
            <a:ext cx="10058400" cy="5395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610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箭头: 五边形 1"/>
          <p:cNvSpPr/>
          <p:nvPr/>
        </p:nvSpPr>
        <p:spPr>
          <a:xfrm rot="5400000">
            <a:off x="5581650" y="-666750"/>
            <a:ext cx="1028700" cy="2362200"/>
          </a:xfrm>
          <a:prstGeom prst="homePlate">
            <a:avLst>
              <a:gd name="adj" fmla="val 32716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926457" y="139184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b="1" dirty="0">
                <a:solidFill>
                  <a:srgbClr val="FFFFFF"/>
                </a:solidFill>
                <a:latin typeface="Arial"/>
                <a:ea typeface="微软雅黑"/>
              </a:rPr>
              <a:t>相似电影</a:t>
            </a:r>
            <a:r>
              <a:rPr kumimoji="0" lang="zh-CN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界面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2" name="statistics-on-laptop_82095"/>
          <p:cNvSpPr>
            <a:spLocks noChangeAspect="1"/>
          </p:cNvSpPr>
          <p:nvPr/>
        </p:nvSpPr>
        <p:spPr bwMode="auto">
          <a:xfrm>
            <a:off x="2852093" y="3109933"/>
            <a:ext cx="1299316" cy="1259041"/>
          </a:xfrm>
          <a:custGeom>
            <a:avLst/>
            <a:gdLst>
              <a:gd name="connsiteX0" fmla="*/ 58918 w 323554"/>
              <a:gd name="connsiteY0" fmla="*/ 189699 h 313525"/>
              <a:gd name="connsiteX1" fmla="*/ 101421 w 323554"/>
              <a:gd name="connsiteY1" fmla="*/ 189699 h 313525"/>
              <a:gd name="connsiteX2" fmla="*/ 103997 w 323554"/>
              <a:gd name="connsiteY2" fmla="*/ 189699 h 313525"/>
              <a:gd name="connsiteX3" fmla="*/ 114301 w 323554"/>
              <a:gd name="connsiteY3" fmla="*/ 201731 h 313525"/>
              <a:gd name="connsiteX4" fmla="*/ 113013 w 323554"/>
              <a:gd name="connsiteY4" fmla="*/ 205741 h 313525"/>
              <a:gd name="connsiteX5" fmla="*/ 101421 w 323554"/>
              <a:gd name="connsiteY5" fmla="*/ 215099 h 313525"/>
              <a:gd name="connsiteX6" fmla="*/ 58918 w 323554"/>
              <a:gd name="connsiteY6" fmla="*/ 215099 h 313525"/>
              <a:gd name="connsiteX7" fmla="*/ 46038 w 323554"/>
              <a:gd name="connsiteY7" fmla="*/ 201731 h 313525"/>
              <a:gd name="connsiteX8" fmla="*/ 58918 w 323554"/>
              <a:gd name="connsiteY8" fmla="*/ 189699 h 313525"/>
              <a:gd name="connsiteX9" fmla="*/ 149225 w 323554"/>
              <a:gd name="connsiteY9" fmla="*/ 165887 h 313525"/>
              <a:gd name="connsiteX10" fmla="*/ 142875 w 323554"/>
              <a:gd name="connsiteY10" fmla="*/ 186525 h 313525"/>
              <a:gd name="connsiteX11" fmla="*/ 153988 w 323554"/>
              <a:gd name="connsiteY11" fmla="*/ 196050 h 313525"/>
              <a:gd name="connsiteX12" fmla="*/ 173038 w 323554"/>
              <a:gd name="connsiteY12" fmla="*/ 188112 h 313525"/>
              <a:gd name="connsiteX13" fmla="*/ 145188 w 323554"/>
              <a:gd name="connsiteY13" fmla="*/ 151599 h 313525"/>
              <a:gd name="connsiteX14" fmla="*/ 187326 w 323554"/>
              <a:gd name="connsiteY14" fmla="*/ 190104 h 313525"/>
              <a:gd name="connsiteX15" fmla="*/ 138803 w 323554"/>
              <a:gd name="connsiteY15" fmla="*/ 210640 h 313525"/>
              <a:gd name="connsiteX16" fmla="*/ 131142 w 323554"/>
              <a:gd name="connsiteY16" fmla="*/ 210640 h 313525"/>
              <a:gd name="connsiteX17" fmla="*/ 129865 w 323554"/>
              <a:gd name="connsiteY17" fmla="*/ 202939 h 313525"/>
              <a:gd name="connsiteX18" fmla="*/ 145188 w 323554"/>
              <a:gd name="connsiteY18" fmla="*/ 151599 h 313525"/>
              <a:gd name="connsiteX19" fmla="*/ 58982 w 323554"/>
              <a:gd name="connsiteY19" fmla="*/ 146837 h 313525"/>
              <a:gd name="connsiteX20" fmla="*/ 130176 w 323554"/>
              <a:gd name="connsiteY20" fmla="*/ 146837 h 313525"/>
              <a:gd name="connsiteX21" fmla="*/ 130176 w 323554"/>
              <a:gd name="connsiteY21" fmla="*/ 148186 h 313525"/>
              <a:gd name="connsiteX22" fmla="*/ 122409 w 323554"/>
              <a:gd name="connsiteY22" fmla="*/ 173825 h 313525"/>
              <a:gd name="connsiteX23" fmla="*/ 58982 w 323554"/>
              <a:gd name="connsiteY23" fmla="*/ 173825 h 313525"/>
              <a:gd name="connsiteX24" fmla="*/ 46038 w 323554"/>
              <a:gd name="connsiteY24" fmla="*/ 160331 h 313525"/>
              <a:gd name="connsiteX25" fmla="*/ 58982 w 323554"/>
              <a:gd name="connsiteY25" fmla="*/ 146837 h 313525"/>
              <a:gd name="connsiteX26" fmla="*/ 59011 w 323554"/>
              <a:gd name="connsiteY26" fmla="*/ 105562 h 313525"/>
              <a:gd name="connsiteX27" fmla="*/ 166688 w 323554"/>
              <a:gd name="connsiteY27" fmla="*/ 105562 h 313525"/>
              <a:gd name="connsiteX28" fmla="*/ 144634 w 323554"/>
              <a:gd name="connsiteY28" fmla="*/ 130962 h 313525"/>
              <a:gd name="connsiteX29" fmla="*/ 59011 w 323554"/>
              <a:gd name="connsiteY29" fmla="*/ 130962 h 313525"/>
              <a:gd name="connsiteX30" fmla="*/ 46038 w 323554"/>
              <a:gd name="connsiteY30" fmla="*/ 118930 h 313525"/>
              <a:gd name="connsiteX31" fmla="*/ 59011 w 323554"/>
              <a:gd name="connsiteY31" fmla="*/ 105562 h 313525"/>
              <a:gd name="connsiteX32" fmla="*/ 226883 w 323554"/>
              <a:gd name="connsiteY32" fmla="*/ 81749 h 313525"/>
              <a:gd name="connsiteX33" fmla="*/ 224292 w 323554"/>
              <a:gd name="connsiteY33" fmla="*/ 83037 h 313525"/>
              <a:gd name="connsiteX34" fmla="*/ 171159 w 323554"/>
              <a:gd name="connsiteY34" fmla="*/ 140996 h 313525"/>
              <a:gd name="connsiteX35" fmla="*/ 172455 w 323554"/>
              <a:gd name="connsiteY35" fmla="*/ 146148 h 313525"/>
              <a:gd name="connsiteX36" fmla="*/ 175047 w 323554"/>
              <a:gd name="connsiteY36" fmla="*/ 148724 h 313525"/>
              <a:gd name="connsiteX37" fmla="*/ 177639 w 323554"/>
              <a:gd name="connsiteY37" fmla="*/ 150012 h 313525"/>
              <a:gd name="connsiteX38" fmla="*/ 180230 w 323554"/>
              <a:gd name="connsiteY38" fmla="*/ 148724 h 313525"/>
              <a:gd name="connsiteX39" fmla="*/ 232067 w 323554"/>
              <a:gd name="connsiteY39" fmla="*/ 90765 h 313525"/>
              <a:gd name="connsiteX40" fmla="*/ 232067 w 323554"/>
              <a:gd name="connsiteY40" fmla="*/ 85613 h 313525"/>
              <a:gd name="connsiteX41" fmla="*/ 229475 w 323554"/>
              <a:gd name="connsiteY41" fmla="*/ 83037 h 313525"/>
              <a:gd name="connsiteX42" fmla="*/ 226883 w 323554"/>
              <a:gd name="connsiteY42" fmla="*/ 81749 h 313525"/>
              <a:gd name="connsiteX43" fmla="*/ 247254 w 323554"/>
              <a:gd name="connsiteY43" fmla="*/ 62303 h 313525"/>
              <a:gd name="connsiteX44" fmla="*/ 242491 w 323554"/>
              <a:gd name="connsiteY44" fmla="*/ 63493 h 313525"/>
              <a:gd name="connsiteX45" fmla="*/ 237729 w 323554"/>
              <a:gd name="connsiteY45" fmla="*/ 68256 h 313525"/>
              <a:gd name="connsiteX46" fmla="*/ 236538 w 323554"/>
              <a:gd name="connsiteY46" fmla="*/ 70637 h 313525"/>
              <a:gd name="connsiteX47" fmla="*/ 237729 w 323554"/>
              <a:gd name="connsiteY47" fmla="*/ 73019 h 313525"/>
              <a:gd name="connsiteX48" fmla="*/ 240110 w 323554"/>
              <a:gd name="connsiteY48" fmla="*/ 74209 h 313525"/>
              <a:gd name="connsiteX49" fmla="*/ 242491 w 323554"/>
              <a:gd name="connsiteY49" fmla="*/ 75400 h 313525"/>
              <a:gd name="connsiteX50" fmla="*/ 244873 w 323554"/>
              <a:gd name="connsiteY50" fmla="*/ 75400 h 313525"/>
              <a:gd name="connsiteX51" fmla="*/ 244873 w 323554"/>
              <a:gd name="connsiteY51" fmla="*/ 74209 h 313525"/>
              <a:gd name="connsiteX52" fmla="*/ 249635 w 323554"/>
              <a:gd name="connsiteY52" fmla="*/ 69447 h 313525"/>
              <a:gd name="connsiteX53" fmla="*/ 249635 w 323554"/>
              <a:gd name="connsiteY53" fmla="*/ 64684 h 313525"/>
              <a:gd name="connsiteX54" fmla="*/ 247254 w 323554"/>
              <a:gd name="connsiteY54" fmla="*/ 62303 h 313525"/>
              <a:gd name="connsiteX55" fmla="*/ 24647 w 323554"/>
              <a:gd name="connsiteY55" fmla="*/ 48412 h 313525"/>
              <a:gd name="connsiteX56" fmla="*/ 201069 w 323554"/>
              <a:gd name="connsiteY56" fmla="*/ 48412 h 313525"/>
              <a:gd name="connsiteX57" fmla="*/ 214041 w 323554"/>
              <a:gd name="connsiteY57" fmla="*/ 52292 h 313525"/>
              <a:gd name="connsiteX58" fmla="*/ 193285 w 323554"/>
              <a:gd name="connsiteY58" fmla="*/ 76863 h 313525"/>
              <a:gd name="connsiteX59" fmla="*/ 181610 w 323554"/>
              <a:gd name="connsiteY59" fmla="*/ 72983 h 313525"/>
              <a:gd name="connsiteX60" fmla="*/ 45403 w 323554"/>
              <a:gd name="connsiteY60" fmla="*/ 72983 h 313525"/>
              <a:gd name="connsiteX61" fmla="*/ 24647 w 323554"/>
              <a:gd name="connsiteY61" fmla="*/ 93675 h 313525"/>
              <a:gd name="connsiteX62" fmla="*/ 24647 w 323554"/>
              <a:gd name="connsiteY62" fmla="*/ 268262 h 313525"/>
              <a:gd name="connsiteX63" fmla="*/ 45403 w 323554"/>
              <a:gd name="connsiteY63" fmla="*/ 287660 h 313525"/>
              <a:gd name="connsiteX64" fmla="*/ 181610 w 323554"/>
              <a:gd name="connsiteY64" fmla="*/ 287660 h 313525"/>
              <a:gd name="connsiteX65" fmla="*/ 202366 w 323554"/>
              <a:gd name="connsiteY65" fmla="*/ 268262 h 313525"/>
              <a:gd name="connsiteX66" fmla="*/ 202366 w 323554"/>
              <a:gd name="connsiteY66" fmla="*/ 202307 h 313525"/>
              <a:gd name="connsiteX67" fmla="*/ 203663 w 323554"/>
              <a:gd name="connsiteY67" fmla="*/ 201014 h 313525"/>
              <a:gd name="connsiteX68" fmla="*/ 206258 w 323554"/>
              <a:gd name="connsiteY68" fmla="*/ 198427 h 313525"/>
              <a:gd name="connsiteX69" fmla="*/ 227013 w 323554"/>
              <a:gd name="connsiteY69" fmla="*/ 175149 h 313525"/>
              <a:gd name="connsiteX70" fmla="*/ 227013 w 323554"/>
              <a:gd name="connsiteY70" fmla="*/ 287660 h 313525"/>
              <a:gd name="connsiteX71" fmla="*/ 201069 w 323554"/>
              <a:gd name="connsiteY71" fmla="*/ 313525 h 313525"/>
              <a:gd name="connsiteX72" fmla="*/ 25944 w 323554"/>
              <a:gd name="connsiteY72" fmla="*/ 313525 h 313525"/>
              <a:gd name="connsiteX73" fmla="*/ 0 w 323554"/>
              <a:gd name="connsiteY73" fmla="*/ 287660 h 313525"/>
              <a:gd name="connsiteX74" fmla="*/ 0 w 323554"/>
              <a:gd name="connsiteY74" fmla="*/ 72983 h 313525"/>
              <a:gd name="connsiteX75" fmla="*/ 24647 w 323554"/>
              <a:gd name="connsiteY75" fmla="*/ 48412 h 313525"/>
              <a:gd name="connsiteX76" fmla="*/ 242888 w 323554"/>
              <a:gd name="connsiteY76" fmla="*/ 42062 h 313525"/>
              <a:gd name="connsiteX77" fmla="*/ 285751 w 323554"/>
              <a:gd name="connsiteY77" fmla="*/ 81750 h 313525"/>
              <a:gd name="connsiteX78" fmla="*/ 279401 w 323554"/>
              <a:gd name="connsiteY78" fmla="*/ 89687 h 313525"/>
              <a:gd name="connsiteX79" fmla="*/ 200026 w 323554"/>
              <a:gd name="connsiteY79" fmla="*/ 178587 h 313525"/>
              <a:gd name="connsiteX80" fmla="*/ 193676 w 323554"/>
              <a:gd name="connsiteY80" fmla="*/ 184937 h 313525"/>
              <a:gd name="connsiteX81" fmla="*/ 150813 w 323554"/>
              <a:gd name="connsiteY81" fmla="*/ 146837 h 313525"/>
              <a:gd name="connsiteX82" fmla="*/ 155576 w 323554"/>
              <a:gd name="connsiteY82" fmla="*/ 138899 h 313525"/>
              <a:gd name="connsiteX83" fmla="*/ 236538 w 323554"/>
              <a:gd name="connsiteY83" fmla="*/ 48412 h 313525"/>
              <a:gd name="connsiteX84" fmla="*/ 257175 w 323554"/>
              <a:gd name="connsiteY84" fmla="*/ 26187 h 313525"/>
              <a:gd name="connsiteX85" fmla="*/ 301625 w 323554"/>
              <a:gd name="connsiteY85" fmla="*/ 64287 h 313525"/>
              <a:gd name="connsiteX86" fmla="*/ 295275 w 323554"/>
              <a:gd name="connsiteY86" fmla="*/ 72225 h 313525"/>
              <a:gd name="connsiteX87" fmla="*/ 290513 w 323554"/>
              <a:gd name="connsiteY87" fmla="*/ 75400 h 313525"/>
              <a:gd name="connsiteX88" fmla="*/ 247650 w 323554"/>
              <a:gd name="connsiteY88" fmla="*/ 37300 h 313525"/>
              <a:gd name="connsiteX89" fmla="*/ 250825 w 323554"/>
              <a:gd name="connsiteY89" fmla="*/ 34125 h 313525"/>
              <a:gd name="connsiteX90" fmla="*/ 285750 w 323554"/>
              <a:gd name="connsiteY90" fmla="*/ 11899 h 313525"/>
              <a:gd name="connsiteX91" fmla="*/ 279400 w 323554"/>
              <a:gd name="connsiteY91" fmla="*/ 19837 h 313525"/>
              <a:gd name="connsiteX92" fmla="*/ 304800 w 323554"/>
              <a:gd name="connsiteY92" fmla="*/ 43649 h 313525"/>
              <a:gd name="connsiteX93" fmla="*/ 312738 w 323554"/>
              <a:gd name="connsiteY93" fmla="*/ 35712 h 313525"/>
              <a:gd name="connsiteX94" fmla="*/ 285265 w 323554"/>
              <a:gd name="connsiteY94" fmla="*/ 516 h 313525"/>
              <a:gd name="connsiteX95" fmla="*/ 294336 w 323554"/>
              <a:gd name="connsiteY95" fmla="*/ 3151 h 313525"/>
              <a:gd name="connsiteX96" fmla="*/ 318958 w 323554"/>
              <a:gd name="connsiteY96" fmla="*/ 25545 h 313525"/>
              <a:gd name="connsiteX97" fmla="*/ 320254 w 323554"/>
              <a:gd name="connsiteY97" fmla="*/ 43987 h 313525"/>
              <a:gd name="connsiteX98" fmla="*/ 305999 w 323554"/>
              <a:gd name="connsiteY98" fmla="*/ 61112 h 313525"/>
              <a:gd name="connsiteX99" fmla="*/ 261938 w 323554"/>
              <a:gd name="connsiteY99" fmla="*/ 20276 h 313525"/>
              <a:gd name="connsiteX100" fmla="*/ 276193 w 323554"/>
              <a:gd name="connsiteY100" fmla="*/ 4468 h 313525"/>
              <a:gd name="connsiteX101" fmla="*/ 285265 w 323554"/>
              <a:gd name="connsiteY101" fmla="*/ 516 h 313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323554" h="313525">
                <a:moveTo>
                  <a:pt x="58918" y="189699"/>
                </a:moveTo>
                <a:cubicBezTo>
                  <a:pt x="58918" y="189699"/>
                  <a:pt x="58918" y="189699"/>
                  <a:pt x="101421" y="189699"/>
                </a:cubicBezTo>
                <a:cubicBezTo>
                  <a:pt x="102709" y="189699"/>
                  <a:pt x="102709" y="189699"/>
                  <a:pt x="103997" y="189699"/>
                </a:cubicBezTo>
                <a:cubicBezTo>
                  <a:pt x="109149" y="189699"/>
                  <a:pt x="114301" y="195046"/>
                  <a:pt x="114301" y="201731"/>
                </a:cubicBezTo>
                <a:cubicBezTo>
                  <a:pt x="114301" y="203067"/>
                  <a:pt x="114301" y="204404"/>
                  <a:pt x="113013" y="205741"/>
                </a:cubicBezTo>
                <a:cubicBezTo>
                  <a:pt x="111725" y="211088"/>
                  <a:pt x="107861" y="215099"/>
                  <a:pt x="101421" y="215099"/>
                </a:cubicBezTo>
                <a:cubicBezTo>
                  <a:pt x="101421" y="215099"/>
                  <a:pt x="101421" y="215099"/>
                  <a:pt x="58918" y="215099"/>
                </a:cubicBezTo>
                <a:cubicBezTo>
                  <a:pt x="51190" y="215099"/>
                  <a:pt x="46038" y="209752"/>
                  <a:pt x="46038" y="201731"/>
                </a:cubicBezTo>
                <a:cubicBezTo>
                  <a:pt x="46038" y="195046"/>
                  <a:pt x="51190" y="189699"/>
                  <a:pt x="58918" y="189699"/>
                </a:cubicBezTo>
                <a:close/>
                <a:moveTo>
                  <a:pt x="149225" y="165887"/>
                </a:moveTo>
                <a:lnTo>
                  <a:pt x="142875" y="186525"/>
                </a:lnTo>
                <a:lnTo>
                  <a:pt x="153988" y="196050"/>
                </a:lnTo>
                <a:lnTo>
                  <a:pt x="173038" y="188112"/>
                </a:lnTo>
                <a:close/>
                <a:moveTo>
                  <a:pt x="145188" y="151599"/>
                </a:moveTo>
                <a:cubicBezTo>
                  <a:pt x="145188" y="151599"/>
                  <a:pt x="145188" y="151599"/>
                  <a:pt x="187326" y="190104"/>
                </a:cubicBezTo>
                <a:cubicBezTo>
                  <a:pt x="187326" y="190104"/>
                  <a:pt x="187326" y="190104"/>
                  <a:pt x="138803" y="210640"/>
                </a:cubicBezTo>
                <a:cubicBezTo>
                  <a:pt x="136249" y="211924"/>
                  <a:pt x="133696" y="211924"/>
                  <a:pt x="131142" y="210640"/>
                </a:cubicBezTo>
                <a:cubicBezTo>
                  <a:pt x="129865" y="208073"/>
                  <a:pt x="128588" y="205506"/>
                  <a:pt x="129865" y="202939"/>
                </a:cubicBezTo>
                <a:cubicBezTo>
                  <a:pt x="129865" y="202939"/>
                  <a:pt x="129865" y="202939"/>
                  <a:pt x="145188" y="151599"/>
                </a:cubicBezTo>
                <a:close/>
                <a:moveTo>
                  <a:pt x="58982" y="146837"/>
                </a:moveTo>
                <a:cubicBezTo>
                  <a:pt x="58982" y="146837"/>
                  <a:pt x="58982" y="146837"/>
                  <a:pt x="130176" y="146837"/>
                </a:cubicBezTo>
                <a:cubicBezTo>
                  <a:pt x="130176" y="148186"/>
                  <a:pt x="130176" y="148186"/>
                  <a:pt x="130176" y="148186"/>
                </a:cubicBezTo>
                <a:lnTo>
                  <a:pt x="122409" y="173825"/>
                </a:lnTo>
                <a:cubicBezTo>
                  <a:pt x="122409" y="173825"/>
                  <a:pt x="122409" y="173825"/>
                  <a:pt x="58982" y="173825"/>
                </a:cubicBezTo>
                <a:cubicBezTo>
                  <a:pt x="51216" y="173825"/>
                  <a:pt x="46038" y="167078"/>
                  <a:pt x="46038" y="160331"/>
                </a:cubicBezTo>
                <a:cubicBezTo>
                  <a:pt x="46038" y="153584"/>
                  <a:pt x="51216" y="146837"/>
                  <a:pt x="58982" y="146837"/>
                </a:cubicBezTo>
                <a:close/>
                <a:moveTo>
                  <a:pt x="59011" y="105562"/>
                </a:moveTo>
                <a:lnTo>
                  <a:pt x="166688" y="105562"/>
                </a:lnTo>
                <a:cubicBezTo>
                  <a:pt x="166688" y="105562"/>
                  <a:pt x="166688" y="105562"/>
                  <a:pt x="144634" y="130962"/>
                </a:cubicBezTo>
                <a:cubicBezTo>
                  <a:pt x="144634" y="130962"/>
                  <a:pt x="144634" y="130962"/>
                  <a:pt x="59011" y="130962"/>
                </a:cubicBezTo>
                <a:cubicBezTo>
                  <a:pt x="51227" y="130962"/>
                  <a:pt x="46038" y="125615"/>
                  <a:pt x="46038" y="118930"/>
                </a:cubicBezTo>
                <a:cubicBezTo>
                  <a:pt x="46038" y="110909"/>
                  <a:pt x="51227" y="105562"/>
                  <a:pt x="59011" y="105562"/>
                </a:cubicBezTo>
                <a:close/>
                <a:moveTo>
                  <a:pt x="226883" y="81749"/>
                </a:moveTo>
                <a:cubicBezTo>
                  <a:pt x="225587" y="81749"/>
                  <a:pt x="224292" y="83037"/>
                  <a:pt x="224292" y="83037"/>
                </a:cubicBezTo>
                <a:cubicBezTo>
                  <a:pt x="224292" y="83037"/>
                  <a:pt x="224292" y="83037"/>
                  <a:pt x="171159" y="140996"/>
                </a:cubicBezTo>
                <a:cubicBezTo>
                  <a:pt x="169863" y="142284"/>
                  <a:pt x="169863" y="144860"/>
                  <a:pt x="172455" y="146148"/>
                </a:cubicBezTo>
                <a:cubicBezTo>
                  <a:pt x="172455" y="146148"/>
                  <a:pt x="172455" y="146148"/>
                  <a:pt x="175047" y="148724"/>
                </a:cubicBezTo>
                <a:cubicBezTo>
                  <a:pt x="175047" y="148724"/>
                  <a:pt x="176343" y="150012"/>
                  <a:pt x="177639" y="150012"/>
                </a:cubicBezTo>
                <a:cubicBezTo>
                  <a:pt x="177639" y="150012"/>
                  <a:pt x="178934" y="148724"/>
                  <a:pt x="180230" y="148724"/>
                </a:cubicBezTo>
                <a:cubicBezTo>
                  <a:pt x="180230" y="148724"/>
                  <a:pt x="180230" y="148724"/>
                  <a:pt x="232067" y="90765"/>
                </a:cubicBezTo>
                <a:cubicBezTo>
                  <a:pt x="233363" y="89477"/>
                  <a:pt x="233363" y="86901"/>
                  <a:pt x="232067" y="85613"/>
                </a:cubicBezTo>
                <a:cubicBezTo>
                  <a:pt x="232067" y="85613"/>
                  <a:pt x="232067" y="85613"/>
                  <a:pt x="229475" y="83037"/>
                </a:cubicBezTo>
                <a:cubicBezTo>
                  <a:pt x="228179" y="81749"/>
                  <a:pt x="226883" y="81749"/>
                  <a:pt x="226883" y="81749"/>
                </a:cubicBezTo>
                <a:close/>
                <a:moveTo>
                  <a:pt x="247254" y="62303"/>
                </a:moveTo>
                <a:cubicBezTo>
                  <a:pt x="244873" y="61112"/>
                  <a:pt x="243682" y="62303"/>
                  <a:pt x="242491" y="63493"/>
                </a:cubicBezTo>
                <a:cubicBezTo>
                  <a:pt x="242491" y="63493"/>
                  <a:pt x="242491" y="63493"/>
                  <a:pt x="237729" y="68256"/>
                </a:cubicBezTo>
                <a:cubicBezTo>
                  <a:pt x="237729" y="68256"/>
                  <a:pt x="236538" y="69447"/>
                  <a:pt x="236538" y="70637"/>
                </a:cubicBezTo>
                <a:cubicBezTo>
                  <a:pt x="236538" y="70637"/>
                  <a:pt x="237729" y="71828"/>
                  <a:pt x="237729" y="73019"/>
                </a:cubicBezTo>
                <a:cubicBezTo>
                  <a:pt x="237729" y="73019"/>
                  <a:pt x="237729" y="73019"/>
                  <a:pt x="240110" y="74209"/>
                </a:cubicBezTo>
                <a:cubicBezTo>
                  <a:pt x="241301" y="75400"/>
                  <a:pt x="242491" y="75400"/>
                  <a:pt x="242491" y="75400"/>
                </a:cubicBezTo>
                <a:cubicBezTo>
                  <a:pt x="243682" y="75400"/>
                  <a:pt x="243682" y="75400"/>
                  <a:pt x="244873" y="75400"/>
                </a:cubicBezTo>
                <a:cubicBezTo>
                  <a:pt x="244873" y="74209"/>
                  <a:pt x="244873" y="74209"/>
                  <a:pt x="244873" y="74209"/>
                </a:cubicBezTo>
                <a:cubicBezTo>
                  <a:pt x="244873" y="74209"/>
                  <a:pt x="244873" y="74209"/>
                  <a:pt x="249635" y="69447"/>
                </a:cubicBezTo>
                <a:cubicBezTo>
                  <a:pt x="250826" y="68256"/>
                  <a:pt x="250826" y="65875"/>
                  <a:pt x="249635" y="64684"/>
                </a:cubicBezTo>
                <a:cubicBezTo>
                  <a:pt x="249635" y="64684"/>
                  <a:pt x="249635" y="64684"/>
                  <a:pt x="247254" y="62303"/>
                </a:cubicBezTo>
                <a:close/>
                <a:moveTo>
                  <a:pt x="24647" y="48412"/>
                </a:moveTo>
                <a:cubicBezTo>
                  <a:pt x="24647" y="48412"/>
                  <a:pt x="24647" y="48412"/>
                  <a:pt x="201069" y="48412"/>
                </a:cubicBezTo>
                <a:cubicBezTo>
                  <a:pt x="206258" y="48412"/>
                  <a:pt x="210149" y="49705"/>
                  <a:pt x="214041" y="52292"/>
                </a:cubicBezTo>
                <a:cubicBezTo>
                  <a:pt x="214041" y="52292"/>
                  <a:pt x="214041" y="52292"/>
                  <a:pt x="193285" y="76863"/>
                </a:cubicBezTo>
                <a:cubicBezTo>
                  <a:pt x="189394" y="74277"/>
                  <a:pt x="185502" y="72983"/>
                  <a:pt x="181610" y="72983"/>
                </a:cubicBezTo>
                <a:cubicBezTo>
                  <a:pt x="181610" y="72983"/>
                  <a:pt x="181610" y="72983"/>
                  <a:pt x="45403" y="72983"/>
                </a:cubicBezTo>
                <a:cubicBezTo>
                  <a:pt x="33728" y="72983"/>
                  <a:pt x="24647" y="82036"/>
                  <a:pt x="24647" y="93675"/>
                </a:cubicBezTo>
                <a:cubicBezTo>
                  <a:pt x="24647" y="93675"/>
                  <a:pt x="24647" y="93675"/>
                  <a:pt x="24647" y="268262"/>
                </a:cubicBezTo>
                <a:cubicBezTo>
                  <a:pt x="24647" y="278608"/>
                  <a:pt x="33728" y="287660"/>
                  <a:pt x="45403" y="287660"/>
                </a:cubicBezTo>
                <a:cubicBezTo>
                  <a:pt x="45403" y="287660"/>
                  <a:pt x="45403" y="287660"/>
                  <a:pt x="181610" y="287660"/>
                </a:cubicBezTo>
                <a:cubicBezTo>
                  <a:pt x="193285" y="287660"/>
                  <a:pt x="202366" y="278608"/>
                  <a:pt x="202366" y="268262"/>
                </a:cubicBezTo>
                <a:cubicBezTo>
                  <a:pt x="202366" y="268262"/>
                  <a:pt x="202366" y="268262"/>
                  <a:pt x="202366" y="202307"/>
                </a:cubicBezTo>
                <a:cubicBezTo>
                  <a:pt x="202366" y="202307"/>
                  <a:pt x="202366" y="201014"/>
                  <a:pt x="203663" y="201014"/>
                </a:cubicBezTo>
                <a:cubicBezTo>
                  <a:pt x="203663" y="199720"/>
                  <a:pt x="204960" y="199720"/>
                  <a:pt x="206258" y="198427"/>
                </a:cubicBezTo>
                <a:cubicBezTo>
                  <a:pt x="206258" y="198427"/>
                  <a:pt x="206258" y="198427"/>
                  <a:pt x="227013" y="175149"/>
                </a:cubicBezTo>
                <a:cubicBezTo>
                  <a:pt x="227013" y="175149"/>
                  <a:pt x="227013" y="175149"/>
                  <a:pt x="227013" y="287660"/>
                </a:cubicBezTo>
                <a:cubicBezTo>
                  <a:pt x="227013" y="301886"/>
                  <a:pt x="215338" y="313525"/>
                  <a:pt x="201069" y="313525"/>
                </a:cubicBezTo>
                <a:cubicBezTo>
                  <a:pt x="201069" y="313525"/>
                  <a:pt x="201069" y="313525"/>
                  <a:pt x="25944" y="313525"/>
                </a:cubicBezTo>
                <a:cubicBezTo>
                  <a:pt x="11675" y="313525"/>
                  <a:pt x="0" y="301886"/>
                  <a:pt x="0" y="287660"/>
                </a:cubicBezTo>
                <a:cubicBezTo>
                  <a:pt x="0" y="287660"/>
                  <a:pt x="0" y="287660"/>
                  <a:pt x="0" y="72983"/>
                </a:cubicBezTo>
                <a:cubicBezTo>
                  <a:pt x="0" y="60051"/>
                  <a:pt x="10378" y="48412"/>
                  <a:pt x="24647" y="48412"/>
                </a:cubicBezTo>
                <a:close/>
                <a:moveTo>
                  <a:pt x="242888" y="42062"/>
                </a:moveTo>
                <a:lnTo>
                  <a:pt x="285751" y="81750"/>
                </a:lnTo>
                <a:lnTo>
                  <a:pt x="279401" y="89687"/>
                </a:lnTo>
                <a:lnTo>
                  <a:pt x="200026" y="178587"/>
                </a:lnTo>
                <a:lnTo>
                  <a:pt x="193676" y="184937"/>
                </a:lnTo>
                <a:lnTo>
                  <a:pt x="150813" y="146837"/>
                </a:lnTo>
                <a:lnTo>
                  <a:pt x="155576" y="138899"/>
                </a:lnTo>
                <a:lnTo>
                  <a:pt x="236538" y="48412"/>
                </a:lnTo>
                <a:close/>
                <a:moveTo>
                  <a:pt x="257175" y="26187"/>
                </a:moveTo>
                <a:lnTo>
                  <a:pt x="301625" y="64287"/>
                </a:lnTo>
                <a:lnTo>
                  <a:pt x="295275" y="72225"/>
                </a:lnTo>
                <a:lnTo>
                  <a:pt x="290513" y="75400"/>
                </a:lnTo>
                <a:lnTo>
                  <a:pt x="247650" y="37300"/>
                </a:lnTo>
                <a:lnTo>
                  <a:pt x="250825" y="34125"/>
                </a:lnTo>
                <a:close/>
                <a:moveTo>
                  <a:pt x="285750" y="11899"/>
                </a:moveTo>
                <a:lnTo>
                  <a:pt x="279400" y="19837"/>
                </a:lnTo>
                <a:lnTo>
                  <a:pt x="304800" y="43649"/>
                </a:lnTo>
                <a:lnTo>
                  <a:pt x="312738" y="35712"/>
                </a:lnTo>
                <a:close/>
                <a:moveTo>
                  <a:pt x="285265" y="516"/>
                </a:moveTo>
                <a:cubicBezTo>
                  <a:pt x="289152" y="-801"/>
                  <a:pt x="291744" y="516"/>
                  <a:pt x="294336" y="3151"/>
                </a:cubicBezTo>
                <a:cubicBezTo>
                  <a:pt x="294336" y="3151"/>
                  <a:pt x="294336" y="3151"/>
                  <a:pt x="318958" y="25545"/>
                </a:cubicBezTo>
                <a:cubicBezTo>
                  <a:pt x="324142" y="30814"/>
                  <a:pt x="325438" y="38718"/>
                  <a:pt x="320254" y="43987"/>
                </a:cubicBezTo>
                <a:cubicBezTo>
                  <a:pt x="320254" y="43987"/>
                  <a:pt x="320254" y="43987"/>
                  <a:pt x="305999" y="61112"/>
                </a:cubicBezTo>
                <a:cubicBezTo>
                  <a:pt x="305999" y="61112"/>
                  <a:pt x="305999" y="61112"/>
                  <a:pt x="261938" y="20276"/>
                </a:cubicBezTo>
                <a:cubicBezTo>
                  <a:pt x="261938" y="20276"/>
                  <a:pt x="261938" y="20276"/>
                  <a:pt x="276193" y="4468"/>
                </a:cubicBezTo>
                <a:cubicBezTo>
                  <a:pt x="278785" y="1834"/>
                  <a:pt x="281377" y="516"/>
                  <a:pt x="285265" y="51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041497"/>
            <a:ext cx="10058400" cy="5395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05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箭头: 五边形 1"/>
          <p:cNvSpPr/>
          <p:nvPr/>
        </p:nvSpPr>
        <p:spPr>
          <a:xfrm rot="5400000">
            <a:off x="5581657" y="-1193810"/>
            <a:ext cx="1028700" cy="3416320"/>
          </a:xfrm>
          <a:prstGeom prst="homePlate">
            <a:avLst>
              <a:gd name="adj" fmla="val 32716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387847" y="139184"/>
            <a:ext cx="3416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玩具总动员相似电影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2" name="statistics-on-laptop_82095"/>
          <p:cNvSpPr>
            <a:spLocks noChangeAspect="1"/>
          </p:cNvSpPr>
          <p:nvPr/>
        </p:nvSpPr>
        <p:spPr bwMode="auto">
          <a:xfrm>
            <a:off x="2852093" y="3109933"/>
            <a:ext cx="1299316" cy="1259041"/>
          </a:xfrm>
          <a:custGeom>
            <a:avLst/>
            <a:gdLst>
              <a:gd name="connsiteX0" fmla="*/ 58918 w 323554"/>
              <a:gd name="connsiteY0" fmla="*/ 189699 h 313525"/>
              <a:gd name="connsiteX1" fmla="*/ 101421 w 323554"/>
              <a:gd name="connsiteY1" fmla="*/ 189699 h 313525"/>
              <a:gd name="connsiteX2" fmla="*/ 103997 w 323554"/>
              <a:gd name="connsiteY2" fmla="*/ 189699 h 313525"/>
              <a:gd name="connsiteX3" fmla="*/ 114301 w 323554"/>
              <a:gd name="connsiteY3" fmla="*/ 201731 h 313525"/>
              <a:gd name="connsiteX4" fmla="*/ 113013 w 323554"/>
              <a:gd name="connsiteY4" fmla="*/ 205741 h 313525"/>
              <a:gd name="connsiteX5" fmla="*/ 101421 w 323554"/>
              <a:gd name="connsiteY5" fmla="*/ 215099 h 313525"/>
              <a:gd name="connsiteX6" fmla="*/ 58918 w 323554"/>
              <a:gd name="connsiteY6" fmla="*/ 215099 h 313525"/>
              <a:gd name="connsiteX7" fmla="*/ 46038 w 323554"/>
              <a:gd name="connsiteY7" fmla="*/ 201731 h 313525"/>
              <a:gd name="connsiteX8" fmla="*/ 58918 w 323554"/>
              <a:gd name="connsiteY8" fmla="*/ 189699 h 313525"/>
              <a:gd name="connsiteX9" fmla="*/ 149225 w 323554"/>
              <a:gd name="connsiteY9" fmla="*/ 165887 h 313525"/>
              <a:gd name="connsiteX10" fmla="*/ 142875 w 323554"/>
              <a:gd name="connsiteY10" fmla="*/ 186525 h 313525"/>
              <a:gd name="connsiteX11" fmla="*/ 153988 w 323554"/>
              <a:gd name="connsiteY11" fmla="*/ 196050 h 313525"/>
              <a:gd name="connsiteX12" fmla="*/ 173038 w 323554"/>
              <a:gd name="connsiteY12" fmla="*/ 188112 h 313525"/>
              <a:gd name="connsiteX13" fmla="*/ 145188 w 323554"/>
              <a:gd name="connsiteY13" fmla="*/ 151599 h 313525"/>
              <a:gd name="connsiteX14" fmla="*/ 187326 w 323554"/>
              <a:gd name="connsiteY14" fmla="*/ 190104 h 313525"/>
              <a:gd name="connsiteX15" fmla="*/ 138803 w 323554"/>
              <a:gd name="connsiteY15" fmla="*/ 210640 h 313525"/>
              <a:gd name="connsiteX16" fmla="*/ 131142 w 323554"/>
              <a:gd name="connsiteY16" fmla="*/ 210640 h 313525"/>
              <a:gd name="connsiteX17" fmla="*/ 129865 w 323554"/>
              <a:gd name="connsiteY17" fmla="*/ 202939 h 313525"/>
              <a:gd name="connsiteX18" fmla="*/ 145188 w 323554"/>
              <a:gd name="connsiteY18" fmla="*/ 151599 h 313525"/>
              <a:gd name="connsiteX19" fmla="*/ 58982 w 323554"/>
              <a:gd name="connsiteY19" fmla="*/ 146837 h 313525"/>
              <a:gd name="connsiteX20" fmla="*/ 130176 w 323554"/>
              <a:gd name="connsiteY20" fmla="*/ 146837 h 313525"/>
              <a:gd name="connsiteX21" fmla="*/ 130176 w 323554"/>
              <a:gd name="connsiteY21" fmla="*/ 148186 h 313525"/>
              <a:gd name="connsiteX22" fmla="*/ 122409 w 323554"/>
              <a:gd name="connsiteY22" fmla="*/ 173825 h 313525"/>
              <a:gd name="connsiteX23" fmla="*/ 58982 w 323554"/>
              <a:gd name="connsiteY23" fmla="*/ 173825 h 313525"/>
              <a:gd name="connsiteX24" fmla="*/ 46038 w 323554"/>
              <a:gd name="connsiteY24" fmla="*/ 160331 h 313525"/>
              <a:gd name="connsiteX25" fmla="*/ 58982 w 323554"/>
              <a:gd name="connsiteY25" fmla="*/ 146837 h 313525"/>
              <a:gd name="connsiteX26" fmla="*/ 59011 w 323554"/>
              <a:gd name="connsiteY26" fmla="*/ 105562 h 313525"/>
              <a:gd name="connsiteX27" fmla="*/ 166688 w 323554"/>
              <a:gd name="connsiteY27" fmla="*/ 105562 h 313525"/>
              <a:gd name="connsiteX28" fmla="*/ 144634 w 323554"/>
              <a:gd name="connsiteY28" fmla="*/ 130962 h 313525"/>
              <a:gd name="connsiteX29" fmla="*/ 59011 w 323554"/>
              <a:gd name="connsiteY29" fmla="*/ 130962 h 313525"/>
              <a:gd name="connsiteX30" fmla="*/ 46038 w 323554"/>
              <a:gd name="connsiteY30" fmla="*/ 118930 h 313525"/>
              <a:gd name="connsiteX31" fmla="*/ 59011 w 323554"/>
              <a:gd name="connsiteY31" fmla="*/ 105562 h 313525"/>
              <a:gd name="connsiteX32" fmla="*/ 226883 w 323554"/>
              <a:gd name="connsiteY32" fmla="*/ 81749 h 313525"/>
              <a:gd name="connsiteX33" fmla="*/ 224292 w 323554"/>
              <a:gd name="connsiteY33" fmla="*/ 83037 h 313525"/>
              <a:gd name="connsiteX34" fmla="*/ 171159 w 323554"/>
              <a:gd name="connsiteY34" fmla="*/ 140996 h 313525"/>
              <a:gd name="connsiteX35" fmla="*/ 172455 w 323554"/>
              <a:gd name="connsiteY35" fmla="*/ 146148 h 313525"/>
              <a:gd name="connsiteX36" fmla="*/ 175047 w 323554"/>
              <a:gd name="connsiteY36" fmla="*/ 148724 h 313525"/>
              <a:gd name="connsiteX37" fmla="*/ 177639 w 323554"/>
              <a:gd name="connsiteY37" fmla="*/ 150012 h 313525"/>
              <a:gd name="connsiteX38" fmla="*/ 180230 w 323554"/>
              <a:gd name="connsiteY38" fmla="*/ 148724 h 313525"/>
              <a:gd name="connsiteX39" fmla="*/ 232067 w 323554"/>
              <a:gd name="connsiteY39" fmla="*/ 90765 h 313525"/>
              <a:gd name="connsiteX40" fmla="*/ 232067 w 323554"/>
              <a:gd name="connsiteY40" fmla="*/ 85613 h 313525"/>
              <a:gd name="connsiteX41" fmla="*/ 229475 w 323554"/>
              <a:gd name="connsiteY41" fmla="*/ 83037 h 313525"/>
              <a:gd name="connsiteX42" fmla="*/ 226883 w 323554"/>
              <a:gd name="connsiteY42" fmla="*/ 81749 h 313525"/>
              <a:gd name="connsiteX43" fmla="*/ 247254 w 323554"/>
              <a:gd name="connsiteY43" fmla="*/ 62303 h 313525"/>
              <a:gd name="connsiteX44" fmla="*/ 242491 w 323554"/>
              <a:gd name="connsiteY44" fmla="*/ 63493 h 313525"/>
              <a:gd name="connsiteX45" fmla="*/ 237729 w 323554"/>
              <a:gd name="connsiteY45" fmla="*/ 68256 h 313525"/>
              <a:gd name="connsiteX46" fmla="*/ 236538 w 323554"/>
              <a:gd name="connsiteY46" fmla="*/ 70637 h 313525"/>
              <a:gd name="connsiteX47" fmla="*/ 237729 w 323554"/>
              <a:gd name="connsiteY47" fmla="*/ 73019 h 313525"/>
              <a:gd name="connsiteX48" fmla="*/ 240110 w 323554"/>
              <a:gd name="connsiteY48" fmla="*/ 74209 h 313525"/>
              <a:gd name="connsiteX49" fmla="*/ 242491 w 323554"/>
              <a:gd name="connsiteY49" fmla="*/ 75400 h 313525"/>
              <a:gd name="connsiteX50" fmla="*/ 244873 w 323554"/>
              <a:gd name="connsiteY50" fmla="*/ 75400 h 313525"/>
              <a:gd name="connsiteX51" fmla="*/ 244873 w 323554"/>
              <a:gd name="connsiteY51" fmla="*/ 74209 h 313525"/>
              <a:gd name="connsiteX52" fmla="*/ 249635 w 323554"/>
              <a:gd name="connsiteY52" fmla="*/ 69447 h 313525"/>
              <a:gd name="connsiteX53" fmla="*/ 249635 w 323554"/>
              <a:gd name="connsiteY53" fmla="*/ 64684 h 313525"/>
              <a:gd name="connsiteX54" fmla="*/ 247254 w 323554"/>
              <a:gd name="connsiteY54" fmla="*/ 62303 h 313525"/>
              <a:gd name="connsiteX55" fmla="*/ 24647 w 323554"/>
              <a:gd name="connsiteY55" fmla="*/ 48412 h 313525"/>
              <a:gd name="connsiteX56" fmla="*/ 201069 w 323554"/>
              <a:gd name="connsiteY56" fmla="*/ 48412 h 313525"/>
              <a:gd name="connsiteX57" fmla="*/ 214041 w 323554"/>
              <a:gd name="connsiteY57" fmla="*/ 52292 h 313525"/>
              <a:gd name="connsiteX58" fmla="*/ 193285 w 323554"/>
              <a:gd name="connsiteY58" fmla="*/ 76863 h 313525"/>
              <a:gd name="connsiteX59" fmla="*/ 181610 w 323554"/>
              <a:gd name="connsiteY59" fmla="*/ 72983 h 313525"/>
              <a:gd name="connsiteX60" fmla="*/ 45403 w 323554"/>
              <a:gd name="connsiteY60" fmla="*/ 72983 h 313525"/>
              <a:gd name="connsiteX61" fmla="*/ 24647 w 323554"/>
              <a:gd name="connsiteY61" fmla="*/ 93675 h 313525"/>
              <a:gd name="connsiteX62" fmla="*/ 24647 w 323554"/>
              <a:gd name="connsiteY62" fmla="*/ 268262 h 313525"/>
              <a:gd name="connsiteX63" fmla="*/ 45403 w 323554"/>
              <a:gd name="connsiteY63" fmla="*/ 287660 h 313525"/>
              <a:gd name="connsiteX64" fmla="*/ 181610 w 323554"/>
              <a:gd name="connsiteY64" fmla="*/ 287660 h 313525"/>
              <a:gd name="connsiteX65" fmla="*/ 202366 w 323554"/>
              <a:gd name="connsiteY65" fmla="*/ 268262 h 313525"/>
              <a:gd name="connsiteX66" fmla="*/ 202366 w 323554"/>
              <a:gd name="connsiteY66" fmla="*/ 202307 h 313525"/>
              <a:gd name="connsiteX67" fmla="*/ 203663 w 323554"/>
              <a:gd name="connsiteY67" fmla="*/ 201014 h 313525"/>
              <a:gd name="connsiteX68" fmla="*/ 206258 w 323554"/>
              <a:gd name="connsiteY68" fmla="*/ 198427 h 313525"/>
              <a:gd name="connsiteX69" fmla="*/ 227013 w 323554"/>
              <a:gd name="connsiteY69" fmla="*/ 175149 h 313525"/>
              <a:gd name="connsiteX70" fmla="*/ 227013 w 323554"/>
              <a:gd name="connsiteY70" fmla="*/ 287660 h 313525"/>
              <a:gd name="connsiteX71" fmla="*/ 201069 w 323554"/>
              <a:gd name="connsiteY71" fmla="*/ 313525 h 313525"/>
              <a:gd name="connsiteX72" fmla="*/ 25944 w 323554"/>
              <a:gd name="connsiteY72" fmla="*/ 313525 h 313525"/>
              <a:gd name="connsiteX73" fmla="*/ 0 w 323554"/>
              <a:gd name="connsiteY73" fmla="*/ 287660 h 313525"/>
              <a:gd name="connsiteX74" fmla="*/ 0 w 323554"/>
              <a:gd name="connsiteY74" fmla="*/ 72983 h 313525"/>
              <a:gd name="connsiteX75" fmla="*/ 24647 w 323554"/>
              <a:gd name="connsiteY75" fmla="*/ 48412 h 313525"/>
              <a:gd name="connsiteX76" fmla="*/ 242888 w 323554"/>
              <a:gd name="connsiteY76" fmla="*/ 42062 h 313525"/>
              <a:gd name="connsiteX77" fmla="*/ 285751 w 323554"/>
              <a:gd name="connsiteY77" fmla="*/ 81750 h 313525"/>
              <a:gd name="connsiteX78" fmla="*/ 279401 w 323554"/>
              <a:gd name="connsiteY78" fmla="*/ 89687 h 313525"/>
              <a:gd name="connsiteX79" fmla="*/ 200026 w 323554"/>
              <a:gd name="connsiteY79" fmla="*/ 178587 h 313525"/>
              <a:gd name="connsiteX80" fmla="*/ 193676 w 323554"/>
              <a:gd name="connsiteY80" fmla="*/ 184937 h 313525"/>
              <a:gd name="connsiteX81" fmla="*/ 150813 w 323554"/>
              <a:gd name="connsiteY81" fmla="*/ 146837 h 313525"/>
              <a:gd name="connsiteX82" fmla="*/ 155576 w 323554"/>
              <a:gd name="connsiteY82" fmla="*/ 138899 h 313525"/>
              <a:gd name="connsiteX83" fmla="*/ 236538 w 323554"/>
              <a:gd name="connsiteY83" fmla="*/ 48412 h 313525"/>
              <a:gd name="connsiteX84" fmla="*/ 257175 w 323554"/>
              <a:gd name="connsiteY84" fmla="*/ 26187 h 313525"/>
              <a:gd name="connsiteX85" fmla="*/ 301625 w 323554"/>
              <a:gd name="connsiteY85" fmla="*/ 64287 h 313525"/>
              <a:gd name="connsiteX86" fmla="*/ 295275 w 323554"/>
              <a:gd name="connsiteY86" fmla="*/ 72225 h 313525"/>
              <a:gd name="connsiteX87" fmla="*/ 290513 w 323554"/>
              <a:gd name="connsiteY87" fmla="*/ 75400 h 313525"/>
              <a:gd name="connsiteX88" fmla="*/ 247650 w 323554"/>
              <a:gd name="connsiteY88" fmla="*/ 37300 h 313525"/>
              <a:gd name="connsiteX89" fmla="*/ 250825 w 323554"/>
              <a:gd name="connsiteY89" fmla="*/ 34125 h 313525"/>
              <a:gd name="connsiteX90" fmla="*/ 285750 w 323554"/>
              <a:gd name="connsiteY90" fmla="*/ 11899 h 313525"/>
              <a:gd name="connsiteX91" fmla="*/ 279400 w 323554"/>
              <a:gd name="connsiteY91" fmla="*/ 19837 h 313525"/>
              <a:gd name="connsiteX92" fmla="*/ 304800 w 323554"/>
              <a:gd name="connsiteY92" fmla="*/ 43649 h 313525"/>
              <a:gd name="connsiteX93" fmla="*/ 312738 w 323554"/>
              <a:gd name="connsiteY93" fmla="*/ 35712 h 313525"/>
              <a:gd name="connsiteX94" fmla="*/ 285265 w 323554"/>
              <a:gd name="connsiteY94" fmla="*/ 516 h 313525"/>
              <a:gd name="connsiteX95" fmla="*/ 294336 w 323554"/>
              <a:gd name="connsiteY95" fmla="*/ 3151 h 313525"/>
              <a:gd name="connsiteX96" fmla="*/ 318958 w 323554"/>
              <a:gd name="connsiteY96" fmla="*/ 25545 h 313525"/>
              <a:gd name="connsiteX97" fmla="*/ 320254 w 323554"/>
              <a:gd name="connsiteY97" fmla="*/ 43987 h 313525"/>
              <a:gd name="connsiteX98" fmla="*/ 305999 w 323554"/>
              <a:gd name="connsiteY98" fmla="*/ 61112 h 313525"/>
              <a:gd name="connsiteX99" fmla="*/ 261938 w 323554"/>
              <a:gd name="connsiteY99" fmla="*/ 20276 h 313525"/>
              <a:gd name="connsiteX100" fmla="*/ 276193 w 323554"/>
              <a:gd name="connsiteY100" fmla="*/ 4468 h 313525"/>
              <a:gd name="connsiteX101" fmla="*/ 285265 w 323554"/>
              <a:gd name="connsiteY101" fmla="*/ 516 h 313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323554" h="313525">
                <a:moveTo>
                  <a:pt x="58918" y="189699"/>
                </a:moveTo>
                <a:cubicBezTo>
                  <a:pt x="58918" y="189699"/>
                  <a:pt x="58918" y="189699"/>
                  <a:pt x="101421" y="189699"/>
                </a:cubicBezTo>
                <a:cubicBezTo>
                  <a:pt x="102709" y="189699"/>
                  <a:pt x="102709" y="189699"/>
                  <a:pt x="103997" y="189699"/>
                </a:cubicBezTo>
                <a:cubicBezTo>
                  <a:pt x="109149" y="189699"/>
                  <a:pt x="114301" y="195046"/>
                  <a:pt x="114301" y="201731"/>
                </a:cubicBezTo>
                <a:cubicBezTo>
                  <a:pt x="114301" y="203067"/>
                  <a:pt x="114301" y="204404"/>
                  <a:pt x="113013" y="205741"/>
                </a:cubicBezTo>
                <a:cubicBezTo>
                  <a:pt x="111725" y="211088"/>
                  <a:pt x="107861" y="215099"/>
                  <a:pt x="101421" y="215099"/>
                </a:cubicBezTo>
                <a:cubicBezTo>
                  <a:pt x="101421" y="215099"/>
                  <a:pt x="101421" y="215099"/>
                  <a:pt x="58918" y="215099"/>
                </a:cubicBezTo>
                <a:cubicBezTo>
                  <a:pt x="51190" y="215099"/>
                  <a:pt x="46038" y="209752"/>
                  <a:pt x="46038" y="201731"/>
                </a:cubicBezTo>
                <a:cubicBezTo>
                  <a:pt x="46038" y="195046"/>
                  <a:pt x="51190" y="189699"/>
                  <a:pt x="58918" y="189699"/>
                </a:cubicBezTo>
                <a:close/>
                <a:moveTo>
                  <a:pt x="149225" y="165887"/>
                </a:moveTo>
                <a:lnTo>
                  <a:pt x="142875" y="186525"/>
                </a:lnTo>
                <a:lnTo>
                  <a:pt x="153988" y="196050"/>
                </a:lnTo>
                <a:lnTo>
                  <a:pt x="173038" y="188112"/>
                </a:lnTo>
                <a:close/>
                <a:moveTo>
                  <a:pt x="145188" y="151599"/>
                </a:moveTo>
                <a:cubicBezTo>
                  <a:pt x="145188" y="151599"/>
                  <a:pt x="145188" y="151599"/>
                  <a:pt x="187326" y="190104"/>
                </a:cubicBezTo>
                <a:cubicBezTo>
                  <a:pt x="187326" y="190104"/>
                  <a:pt x="187326" y="190104"/>
                  <a:pt x="138803" y="210640"/>
                </a:cubicBezTo>
                <a:cubicBezTo>
                  <a:pt x="136249" y="211924"/>
                  <a:pt x="133696" y="211924"/>
                  <a:pt x="131142" y="210640"/>
                </a:cubicBezTo>
                <a:cubicBezTo>
                  <a:pt x="129865" y="208073"/>
                  <a:pt x="128588" y="205506"/>
                  <a:pt x="129865" y="202939"/>
                </a:cubicBezTo>
                <a:cubicBezTo>
                  <a:pt x="129865" y="202939"/>
                  <a:pt x="129865" y="202939"/>
                  <a:pt x="145188" y="151599"/>
                </a:cubicBezTo>
                <a:close/>
                <a:moveTo>
                  <a:pt x="58982" y="146837"/>
                </a:moveTo>
                <a:cubicBezTo>
                  <a:pt x="58982" y="146837"/>
                  <a:pt x="58982" y="146837"/>
                  <a:pt x="130176" y="146837"/>
                </a:cubicBezTo>
                <a:cubicBezTo>
                  <a:pt x="130176" y="148186"/>
                  <a:pt x="130176" y="148186"/>
                  <a:pt x="130176" y="148186"/>
                </a:cubicBezTo>
                <a:lnTo>
                  <a:pt x="122409" y="173825"/>
                </a:lnTo>
                <a:cubicBezTo>
                  <a:pt x="122409" y="173825"/>
                  <a:pt x="122409" y="173825"/>
                  <a:pt x="58982" y="173825"/>
                </a:cubicBezTo>
                <a:cubicBezTo>
                  <a:pt x="51216" y="173825"/>
                  <a:pt x="46038" y="167078"/>
                  <a:pt x="46038" y="160331"/>
                </a:cubicBezTo>
                <a:cubicBezTo>
                  <a:pt x="46038" y="153584"/>
                  <a:pt x="51216" y="146837"/>
                  <a:pt x="58982" y="146837"/>
                </a:cubicBezTo>
                <a:close/>
                <a:moveTo>
                  <a:pt x="59011" y="105562"/>
                </a:moveTo>
                <a:lnTo>
                  <a:pt x="166688" y="105562"/>
                </a:lnTo>
                <a:cubicBezTo>
                  <a:pt x="166688" y="105562"/>
                  <a:pt x="166688" y="105562"/>
                  <a:pt x="144634" y="130962"/>
                </a:cubicBezTo>
                <a:cubicBezTo>
                  <a:pt x="144634" y="130962"/>
                  <a:pt x="144634" y="130962"/>
                  <a:pt x="59011" y="130962"/>
                </a:cubicBezTo>
                <a:cubicBezTo>
                  <a:pt x="51227" y="130962"/>
                  <a:pt x="46038" y="125615"/>
                  <a:pt x="46038" y="118930"/>
                </a:cubicBezTo>
                <a:cubicBezTo>
                  <a:pt x="46038" y="110909"/>
                  <a:pt x="51227" y="105562"/>
                  <a:pt x="59011" y="105562"/>
                </a:cubicBezTo>
                <a:close/>
                <a:moveTo>
                  <a:pt x="226883" y="81749"/>
                </a:moveTo>
                <a:cubicBezTo>
                  <a:pt x="225587" y="81749"/>
                  <a:pt x="224292" y="83037"/>
                  <a:pt x="224292" y="83037"/>
                </a:cubicBezTo>
                <a:cubicBezTo>
                  <a:pt x="224292" y="83037"/>
                  <a:pt x="224292" y="83037"/>
                  <a:pt x="171159" y="140996"/>
                </a:cubicBezTo>
                <a:cubicBezTo>
                  <a:pt x="169863" y="142284"/>
                  <a:pt x="169863" y="144860"/>
                  <a:pt x="172455" y="146148"/>
                </a:cubicBezTo>
                <a:cubicBezTo>
                  <a:pt x="172455" y="146148"/>
                  <a:pt x="172455" y="146148"/>
                  <a:pt x="175047" y="148724"/>
                </a:cubicBezTo>
                <a:cubicBezTo>
                  <a:pt x="175047" y="148724"/>
                  <a:pt x="176343" y="150012"/>
                  <a:pt x="177639" y="150012"/>
                </a:cubicBezTo>
                <a:cubicBezTo>
                  <a:pt x="177639" y="150012"/>
                  <a:pt x="178934" y="148724"/>
                  <a:pt x="180230" y="148724"/>
                </a:cubicBezTo>
                <a:cubicBezTo>
                  <a:pt x="180230" y="148724"/>
                  <a:pt x="180230" y="148724"/>
                  <a:pt x="232067" y="90765"/>
                </a:cubicBezTo>
                <a:cubicBezTo>
                  <a:pt x="233363" y="89477"/>
                  <a:pt x="233363" y="86901"/>
                  <a:pt x="232067" y="85613"/>
                </a:cubicBezTo>
                <a:cubicBezTo>
                  <a:pt x="232067" y="85613"/>
                  <a:pt x="232067" y="85613"/>
                  <a:pt x="229475" y="83037"/>
                </a:cubicBezTo>
                <a:cubicBezTo>
                  <a:pt x="228179" y="81749"/>
                  <a:pt x="226883" y="81749"/>
                  <a:pt x="226883" y="81749"/>
                </a:cubicBezTo>
                <a:close/>
                <a:moveTo>
                  <a:pt x="247254" y="62303"/>
                </a:moveTo>
                <a:cubicBezTo>
                  <a:pt x="244873" y="61112"/>
                  <a:pt x="243682" y="62303"/>
                  <a:pt x="242491" y="63493"/>
                </a:cubicBezTo>
                <a:cubicBezTo>
                  <a:pt x="242491" y="63493"/>
                  <a:pt x="242491" y="63493"/>
                  <a:pt x="237729" y="68256"/>
                </a:cubicBezTo>
                <a:cubicBezTo>
                  <a:pt x="237729" y="68256"/>
                  <a:pt x="236538" y="69447"/>
                  <a:pt x="236538" y="70637"/>
                </a:cubicBezTo>
                <a:cubicBezTo>
                  <a:pt x="236538" y="70637"/>
                  <a:pt x="237729" y="71828"/>
                  <a:pt x="237729" y="73019"/>
                </a:cubicBezTo>
                <a:cubicBezTo>
                  <a:pt x="237729" y="73019"/>
                  <a:pt x="237729" y="73019"/>
                  <a:pt x="240110" y="74209"/>
                </a:cubicBezTo>
                <a:cubicBezTo>
                  <a:pt x="241301" y="75400"/>
                  <a:pt x="242491" y="75400"/>
                  <a:pt x="242491" y="75400"/>
                </a:cubicBezTo>
                <a:cubicBezTo>
                  <a:pt x="243682" y="75400"/>
                  <a:pt x="243682" y="75400"/>
                  <a:pt x="244873" y="75400"/>
                </a:cubicBezTo>
                <a:cubicBezTo>
                  <a:pt x="244873" y="74209"/>
                  <a:pt x="244873" y="74209"/>
                  <a:pt x="244873" y="74209"/>
                </a:cubicBezTo>
                <a:cubicBezTo>
                  <a:pt x="244873" y="74209"/>
                  <a:pt x="244873" y="74209"/>
                  <a:pt x="249635" y="69447"/>
                </a:cubicBezTo>
                <a:cubicBezTo>
                  <a:pt x="250826" y="68256"/>
                  <a:pt x="250826" y="65875"/>
                  <a:pt x="249635" y="64684"/>
                </a:cubicBezTo>
                <a:cubicBezTo>
                  <a:pt x="249635" y="64684"/>
                  <a:pt x="249635" y="64684"/>
                  <a:pt x="247254" y="62303"/>
                </a:cubicBezTo>
                <a:close/>
                <a:moveTo>
                  <a:pt x="24647" y="48412"/>
                </a:moveTo>
                <a:cubicBezTo>
                  <a:pt x="24647" y="48412"/>
                  <a:pt x="24647" y="48412"/>
                  <a:pt x="201069" y="48412"/>
                </a:cubicBezTo>
                <a:cubicBezTo>
                  <a:pt x="206258" y="48412"/>
                  <a:pt x="210149" y="49705"/>
                  <a:pt x="214041" y="52292"/>
                </a:cubicBezTo>
                <a:cubicBezTo>
                  <a:pt x="214041" y="52292"/>
                  <a:pt x="214041" y="52292"/>
                  <a:pt x="193285" y="76863"/>
                </a:cubicBezTo>
                <a:cubicBezTo>
                  <a:pt x="189394" y="74277"/>
                  <a:pt x="185502" y="72983"/>
                  <a:pt x="181610" y="72983"/>
                </a:cubicBezTo>
                <a:cubicBezTo>
                  <a:pt x="181610" y="72983"/>
                  <a:pt x="181610" y="72983"/>
                  <a:pt x="45403" y="72983"/>
                </a:cubicBezTo>
                <a:cubicBezTo>
                  <a:pt x="33728" y="72983"/>
                  <a:pt x="24647" y="82036"/>
                  <a:pt x="24647" y="93675"/>
                </a:cubicBezTo>
                <a:cubicBezTo>
                  <a:pt x="24647" y="93675"/>
                  <a:pt x="24647" y="93675"/>
                  <a:pt x="24647" y="268262"/>
                </a:cubicBezTo>
                <a:cubicBezTo>
                  <a:pt x="24647" y="278608"/>
                  <a:pt x="33728" y="287660"/>
                  <a:pt x="45403" y="287660"/>
                </a:cubicBezTo>
                <a:cubicBezTo>
                  <a:pt x="45403" y="287660"/>
                  <a:pt x="45403" y="287660"/>
                  <a:pt x="181610" y="287660"/>
                </a:cubicBezTo>
                <a:cubicBezTo>
                  <a:pt x="193285" y="287660"/>
                  <a:pt x="202366" y="278608"/>
                  <a:pt x="202366" y="268262"/>
                </a:cubicBezTo>
                <a:cubicBezTo>
                  <a:pt x="202366" y="268262"/>
                  <a:pt x="202366" y="268262"/>
                  <a:pt x="202366" y="202307"/>
                </a:cubicBezTo>
                <a:cubicBezTo>
                  <a:pt x="202366" y="202307"/>
                  <a:pt x="202366" y="201014"/>
                  <a:pt x="203663" y="201014"/>
                </a:cubicBezTo>
                <a:cubicBezTo>
                  <a:pt x="203663" y="199720"/>
                  <a:pt x="204960" y="199720"/>
                  <a:pt x="206258" y="198427"/>
                </a:cubicBezTo>
                <a:cubicBezTo>
                  <a:pt x="206258" y="198427"/>
                  <a:pt x="206258" y="198427"/>
                  <a:pt x="227013" y="175149"/>
                </a:cubicBezTo>
                <a:cubicBezTo>
                  <a:pt x="227013" y="175149"/>
                  <a:pt x="227013" y="175149"/>
                  <a:pt x="227013" y="287660"/>
                </a:cubicBezTo>
                <a:cubicBezTo>
                  <a:pt x="227013" y="301886"/>
                  <a:pt x="215338" y="313525"/>
                  <a:pt x="201069" y="313525"/>
                </a:cubicBezTo>
                <a:cubicBezTo>
                  <a:pt x="201069" y="313525"/>
                  <a:pt x="201069" y="313525"/>
                  <a:pt x="25944" y="313525"/>
                </a:cubicBezTo>
                <a:cubicBezTo>
                  <a:pt x="11675" y="313525"/>
                  <a:pt x="0" y="301886"/>
                  <a:pt x="0" y="287660"/>
                </a:cubicBezTo>
                <a:cubicBezTo>
                  <a:pt x="0" y="287660"/>
                  <a:pt x="0" y="287660"/>
                  <a:pt x="0" y="72983"/>
                </a:cubicBezTo>
                <a:cubicBezTo>
                  <a:pt x="0" y="60051"/>
                  <a:pt x="10378" y="48412"/>
                  <a:pt x="24647" y="48412"/>
                </a:cubicBezTo>
                <a:close/>
                <a:moveTo>
                  <a:pt x="242888" y="42062"/>
                </a:moveTo>
                <a:lnTo>
                  <a:pt x="285751" y="81750"/>
                </a:lnTo>
                <a:lnTo>
                  <a:pt x="279401" y="89687"/>
                </a:lnTo>
                <a:lnTo>
                  <a:pt x="200026" y="178587"/>
                </a:lnTo>
                <a:lnTo>
                  <a:pt x="193676" y="184937"/>
                </a:lnTo>
                <a:lnTo>
                  <a:pt x="150813" y="146837"/>
                </a:lnTo>
                <a:lnTo>
                  <a:pt x="155576" y="138899"/>
                </a:lnTo>
                <a:lnTo>
                  <a:pt x="236538" y="48412"/>
                </a:lnTo>
                <a:close/>
                <a:moveTo>
                  <a:pt x="257175" y="26187"/>
                </a:moveTo>
                <a:lnTo>
                  <a:pt x="301625" y="64287"/>
                </a:lnTo>
                <a:lnTo>
                  <a:pt x="295275" y="72225"/>
                </a:lnTo>
                <a:lnTo>
                  <a:pt x="290513" y="75400"/>
                </a:lnTo>
                <a:lnTo>
                  <a:pt x="247650" y="37300"/>
                </a:lnTo>
                <a:lnTo>
                  <a:pt x="250825" y="34125"/>
                </a:lnTo>
                <a:close/>
                <a:moveTo>
                  <a:pt x="285750" y="11899"/>
                </a:moveTo>
                <a:lnTo>
                  <a:pt x="279400" y="19837"/>
                </a:lnTo>
                <a:lnTo>
                  <a:pt x="304800" y="43649"/>
                </a:lnTo>
                <a:lnTo>
                  <a:pt x="312738" y="35712"/>
                </a:lnTo>
                <a:close/>
                <a:moveTo>
                  <a:pt x="285265" y="516"/>
                </a:moveTo>
                <a:cubicBezTo>
                  <a:pt x="289152" y="-801"/>
                  <a:pt x="291744" y="516"/>
                  <a:pt x="294336" y="3151"/>
                </a:cubicBezTo>
                <a:cubicBezTo>
                  <a:pt x="294336" y="3151"/>
                  <a:pt x="294336" y="3151"/>
                  <a:pt x="318958" y="25545"/>
                </a:cubicBezTo>
                <a:cubicBezTo>
                  <a:pt x="324142" y="30814"/>
                  <a:pt x="325438" y="38718"/>
                  <a:pt x="320254" y="43987"/>
                </a:cubicBezTo>
                <a:cubicBezTo>
                  <a:pt x="320254" y="43987"/>
                  <a:pt x="320254" y="43987"/>
                  <a:pt x="305999" y="61112"/>
                </a:cubicBezTo>
                <a:cubicBezTo>
                  <a:pt x="305999" y="61112"/>
                  <a:pt x="305999" y="61112"/>
                  <a:pt x="261938" y="20276"/>
                </a:cubicBezTo>
                <a:cubicBezTo>
                  <a:pt x="261938" y="20276"/>
                  <a:pt x="261938" y="20276"/>
                  <a:pt x="276193" y="4468"/>
                </a:cubicBezTo>
                <a:cubicBezTo>
                  <a:pt x="278785" y="1834"/>
                  <a:pt x="281377" y="516"/>
                  <a:pt x="285265" y="51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7" y="1041497"/>
            <a:ext cx="10058400" cy="5395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405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箭头: 五边形 1"/>
          <p:cNvSpPr/>
          <p:nvPr/>
        </p:nvSpPr>
        <p:spPr>
          <a:xfrm rot="5400000">
            <a:off x="5581650" y="-666750"/>
            <a:ext cx="1028700" cy="2362200"/>
          </a:xfrm>
          <a:prstGeom prst="homePlate">
            <a:avLst>
              <a:gd name="adj" fmla="val 32716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105989" y="139184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b="1" dirty="0">
                <a:solidFill>
                  <a:srgbClr val="FFFFFF"/>
                </a:solidFill>
                <a:latin typeface="Arial"/>
                <a:ea typeface="微软雅黑"/>
              </a:rPr>
              <a:t>评论区</a:t>
            </a:r>
            <a:r>
              <a:rPr kumimoji="0" lang="zh-CN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界面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2" name="statistics-on-laptop_82095"/>
          <p:cNvSpPr>
            <a:spLocks noChangeAspect="1"/>
          </p:cNvSpPr>
          <p:nvPr/>
        </p:nvSpPr>
        <p:spPr bwMode="auto">
          <a:xfrm>
            <a:off x="2852093" y="3109933"/>
            <a:ext cx="1299316" cy="1259041"/>
          </a:xfrm>
          <a:custGeom>
            <a:avLst/>
            <a:gdLst>
              <a:gd name="connsiteX0" fmla="*/ 58918 w 323554"/>
              <a:gd name="connsiteY0" fmla="*/ 189699 h 313525"/>
              <a:gd name="connsiteX1" fmla="*/ 101421 w 323554"/>
              <a:gd name="connsiteY1" fmla="*/ 189699 h 313525"/>
              <a:gd name="connsiteX2" fmla="*/ 103997 w 323554"/>
              <a:gd name="connsiteY2" fmla="*/ 189699 h 313525"/>
              <a:gd name="connsiteX3" fmla="*/ 114301 w 323554"/>
              <a:gd name="connsiteY3" fmla="*/ 201731 h 313525"/>
              <a:gd name="connsiteX4" fmla="*/ 113013 w 323554"/>
              <a:gd name="connsiteY4" fmla="*/ 205741 h 313525"/>
              <a:gd name="connsiteX5" fmla="*/ 101421 w 323554"/>
              <a:gd name="connsiteY5" fmla="*/ 215099 h 313525"/>
              <a:gd name="connsiteX6" fmla="*/ 58918 w 323554"/>
              <a:gd name="connsiteY6" fmla="*/ 215099 h 313525"/>
              <a:gd name="connsiteX7" fmla="*/ 46038 w 323554"/>
              <a:gd name="connsiteY7" fmla="*/ 201731 h 313525"/>
              <a:gd name="connsiteX8" fmla="*/ 58918 w 323554"/>
              <a:gd name="connsiteY8" fmla="*/ 189699 h 313525"/>
              <a:gd name="connsiteX9" fmla="*/ 149225 w 323554"/>
              <a:gd name="connsiteY9" fmla="*/ 165887 h 313525"/>
              <a:gd name="connsiteX10" fmla="*/ 142875 w 323554"/>
              <a:gd name="connsiteY10" fmla="*/ 186525 h 313525"/>
              <a:gd name="connsiteX11" fmla="*/ 153988 w 323554"/>
              <a:gd name="connsiteY11" fmla="*/ 196050 h 313525"/>
              <a:gd name="connsiteX12" fmla="*/ 173038 w 323554"/>
              <a:gd name="connsiteY12" fmla="*/ 188112 h 313525"/>
              <a:gd name="connsiteX13" fmla="*/ 145188 w 323554"/>
              <a:gd name="connsiteY13" fmla="*/ 151599 h 313525"/>
              <a:gd name="connsiteX14" fmla="*/ 187326 w 323554"/>
              <a:gd name="connsiteY14" fmla="*/ 190104 h 313525"/>
              <a:gd name="connsiteX15" fmla="*/ 138803 w 323554"/>
              <a:gd name="connsiteY15" fmla="*/ 210640 h 313525"/>
              <a:gd name="connsiteX16" fmla="*/ 131142 w 323554"/>
              <a:gd name="connsiteY16" fmla="*/ 210640 h 313525"/>
              <a:gd name="connsiteX17" fmla="*/ 129865 w 323554"/>
              <a:gd name="connsiteY17" fmla="*/ 202939 h 313525"/>
              <a:gd name="connsiteX18" fmla="*/ 145188 w 323554"/>
              <a:gd name="connsiteY18" fmla="*/ 151599 h 313525"/>
              <a:gd name="connsiteX19" fmla="*/ 58982 w 323554"/>
              <a:gd name="connsiteY19" fmla="*/ 146837 h 313525"/>
              <a:gd name="connsiteX20" fmla="*/ 130176 w 323554"/>
              <a:gd name="connsiteY20" fmla="*/ 146837 h 313525"/>
              <a:gd name="connsiteX21" fmla="*/ 130176 w 323554"/>
              <a:gd name="connsiteY21" fmla="*/ 148186 h 313525"/>
              <a:gd name="connsiteX22" fmla="*/ 122409 w 323554"/>
              <a:gd name="connsiteY22" fmla="*/ 173825 h 313525"/>
              <a:gd name="connsiteX23" fmla="*/ 58982 w 323554"/>
              <a:gd name="connsiteY23" fmla="*/ 173825 h 313525"/>
              <a:gd name="connsiteX24" fmla="*/ 46038 w 323554"/>
              <a:gd name="connsiteY24" fmla="*/ 160331 h 313525"/>
              <a:gd name="connsiteX25" fmla="*/ 58982 w 323554"/>
              <a:gd name="connsiteY25" fmla="*/ 146837 h 313525"/>
              <a:gd name="connsiteX26" fmla="*/ 59011 w 323554"/>
              <a:gd name="connsiteY26" fmla="*/ 105562 h 313525"/>
              <a:gd name="connsiteX27" fmla="*/ 166688 w 323554"/>
              <a:gd name="connsiteY27" fmla="*/ 105562 h 313525"/>
              <a:gd name="connsiteX28" fmla="*/ 144634 w 323554"/>
              <a:gd name="connsiteY28" fmla="*/ 130962 h 313525"/>
              <a:gd name="connsiteX29" fmla="*/ 59011 w 323554"/>
              <a:gd name="connsiteY29" fmla="*/ 130962 h 313525"/>
              <a:gd name="connsiteX30" fmla="*/ 46038 w 323554"/>
              <a:gd name="connsiteY30" fmla="*/ 118930 h 313525"/>
              <a:gd name="connsiteX31" fmla="*/ 59011 w 323554"/>
              <a:gd name="connsiteY31" fmla="*/ 105562 h 313525"/>
              <a:gd name="connsiteX32" fmla="*/ 226883 w 323554"/>
              <a:gd name="connsiteY32" fmla="*/ 81749 h 313525"/>
              <a:gd name="connsiteX33" fmla="*/ 224292 w 323554"/>
              <a:gd name="connsiteY33" fmla="*/ 83037 h 313525"/>
              <a:gd name="connsiteX34" fmla="*/ 171159 w 323554"/>
              <a:gd name="connsiteY34" fmla="*/ 140996 h 313525"/>
              <a:gd name="connsiteX35" fmla="*/ 172455 w 323554"/>
              <a:gd name="connsiteY35" fmla="*/ 146148 h 313525"/>
              <a:gd name="connsiteX36" fmla="*/ 175047 w 323554"/>
              <a:gd name="connsiteY36" fmla="*/ 148724 h 313525"/>
              <a:gd name="connsiteX37" fmla="*/ 177639 w 323554"/>
              <a:gd name="connsiteY37" fmla="*/ 150012 h 313525"/>
              <a:gd name="connsiteX38" fmla="*/ 180230 w 323554"/>
              <a:gd name="connsiteY38" fmla="*/ 148724 h 313525"/>
              <a:gd name="connsiteX39" fmla="*/ 232067 w 323554"/>
              <a:gd name="connsiteY39" fmla="*/ 90765 h 313525"/>
              <a:gd name="connsiteX40" fmla="*/ 232067 w 323554"/>
              <a:gd name="connsiteY40" fmla="*/ 85613 h 313525"/>
              <a:gd name="connsiteX41" fmla="*/ 229475 w 323554"/>
              <a:gd name="connsiteY41" fmla="*/ 83037 h 313525"/>
              <a:gd name="connsiteX42" fmla="*/ 226883 w 323554"/>
              <a:gd name="connsiteY42" fmla="*/ 81749 h 313525"/>
              <a:gd name="connsiteX43" fmla="*/ 247254 w 323554"/>
              <a:gd name="connsiteY43" fmla="*/ 62303 h 313525"/>
              <a:gd name="connsiteX44" fmla="*/ 242491 w 323554"/>
              <a:gd name="connsiteY44" fmla="*/ 63493 h 313525"/>
              <a:gd name="connsiteX45" fmla="*/ 237729 w 323554"/>
              <a:gd name="connsiteY45" fmla="*/ 68256 h 313525"/>
              <a:gd name="connsiteX46" fmla="*/ 236538 w 323554"/>
              <a:gd name="connsiteY46" fmla="*/ 70637 h 313525"/>
              <a:gd name="connsiteX47" fmla="*/ 237729 w 323554"/>
              <a:gd name="connsiteY47" fmla="*/ 73019 h 313525"/>
              <a:gd name="connsiteX48" fmla="*/ 240110 w 323554"/>
              <a:gd name="connsiteY48" fmla="*/ 74209 h 313525"/>
              <a:gd name="connsiteX49" fmla="*/ 242491 w 323554"/>
              <a:gd name="connsiteY49" fmla="*/ 75400 h 313525"/>
              <a:gd name="connsiteX50" fmla="*/ 244873 w 323554"/>
              <a:gd name="connsiteY50" fmla="*/ 75400 h 313525"/>
              <a:gd name="connsiteX51" fmla="*/ 244873 w 323554"/>
              <a:gd name="connsiteY51" fmla="*/ 74209 h 313525"/>
              <a:gd name="connsiteX52" fmla="*/ 249635 w 323554"/>
              <a:gd name="connsiteY52" fmla="*/ 69447 h 313525"/>
              <a:gd name="connsiteX53" fmla="*/ 249635 w 323554"/>
              <a:gd name="connsiteY53" fmla="*/ 64684 h 313525"/>
              <a:gd name="connsiteX54" fmla="*/ 247254 w 323554"/>
              <a:gd name="connsiteY54" fmla="*/ 62303 h 313525"/>
              <a:gd name="connsiteX55" fmla="*/ 24647 w 323554"/>
              <a:gd name="connsiteY55" fmla="*/ 48412 h 313525"/>
              <a:gd name="connsiteX56" fmla="*/ 201069 w 323554"/>
              <a:gd name="connsiteY56" fmla="*/ 48412 h 313525"/>
              <a:gd name="connsiteX57" fmla="*/ 214041 w 323554"/>
              <a:gd name="connsiteY57" fmla="*/ 52292 h 313525"/>
              <a:gd name="connsiteX58" fmla="*/ 193285 w 323554"/>
              <a:gd name="connsiteY58" fmla="*/ 76863 h 313525"/>
              <a:gd name="connsiteX59" fmla="*/ 181610 w 323554"/>
              <a:gd name="connsiteY59" fmla="*/ 72983 h 313525"/>
              <a:gd name="connsiteX60" fmla="*/ 45403 w 323554"/>
              <a:gd name="connsiteY60" fmla="*/ 72983 h 313525"/>
              <a:gd name="connsiteX61" fmla="*/ 24647 w 323554"/>
              <a:gd name="connsiteY61" fmla="*/ 93675 h 313525"/>
              <a:gd name="connsiteX62" fmla="*/ 24647 w 323554"/>
              <a:gd name="connsiteY62" fmla="*/ 268262 h 313525"/>
              <a:gd name="connsiteX63" fmla="*/ 45403 w 323554"/>
              <a:gd name="connsiteY63" fmla="*/ 287660 h 313525"/>
              <a:gd name="connsiteX64" fmla="*/ 181610 w 323554"/>
              <a:gd name="connsiteY64" fmla="*/ 287660 h 313525"/>
              <a:gd name="connsiteX65" fmla="*/ 202366 w 323554"/>
              <a:gd name="connsiteY65" fmla="*/ 268262 h 313525"/>
              <a:gd name="connsiteX66" fmla="*/ 202366 w 323554"/>
              <a:gd name="connsiteY66" fmla="*/ 202307 h 313525"/>
              <a:gd name="connsiteX67" fmla="*/ 203663 w 323554"/>
              <a:gd name="connsiteY67" fmla="*/ 201014 h 313525"/>
              <a:gd name="connsiteX68" fmla="*/ 206258 w 323554"/>
              <a:gd name="connsiteY68" fmla="*/ 198427 h 313525"/>
              <a:gd name="connsiteX69" fmla="*/ 227013 w 323554"/>
              <a:gd name="connsiteY69" fmla="*/ 175149 h 313525"/>
              <a:gd name="connsiteX70" fmla="*/ 227013 w 323554"/>
              <a:gd name="connsiteY70" fmla="*/ 287660 h 313525"/>
              <a:gd name="connsiteX71" fmla="*/ 201069 w 323554"/>
              <a:gd name="connsiteY71" fmla="*/ 313525 h 313525"/>
              <a:gd name="connsiteX72" fmla="*/ 25944 w 323554"/>
              <a:gd name="connsiteY72" fmla="*/ 313525 h 313525"/>
              <a:gd name="connsiteX73" fmla="*/ 0 w 323554"/>
              <a:gd name="connsiteY73" fmla="*/ 287660 h 313525"/>
              <a:gd name="connsiteX74" fmla="*/ 0 w 323554"/>
              <a:gd name="connsiteY74" fmla="*/ 72983 h 313525"/>
              <a:gd name="connsiteX75" fmla="*/ 24647 w 323554"/>
              <a:gd name="connsiteY75" fmla="*/ 48412 h 313525"/>
              <a:gd name="connsiteX76" fmla="*/ 242888 w 323554"/>
              <a:gd name="connsiteY76" fmla="*/ 42062 h 313525"/>
              <a:gd name="connsiteX77" fmla="*/ 285751 w 323554"/>
              <a:gd name="connsiteY77" fmla="*/ 81750 h 313525"/>
              <a:gd name="connsiteX78" fmla="*/ 279401 w 323554"/>
              <a:gd name="connsiteY78" fmla="*/ 89687 h 313525"/>
              <a:gd name="connsiteX79" fmla="*/ 200026 w 323554"/>
              <a:gd name="connsiteY79" fmla="*/ 178587 h 313525"/>
              <a:gd name="connsiteX80" fmla="*/ 193676 w 323554"/>
              <a:gd name="connsiteY80" fmla="*/ 184937 h 313525"/>
              <a:gd name="connsiteX81" fmla="*/ 150813 w 323554"/>
              <a:gd name="connsiteY81" fmla="*/ 146837 h 313525"/>
              <a:gd name="connsiteX82" fmla="*/ 155576 w 323554"/>
              <a:gd name="connsiteY82" fmla="*/ 138899 h 313525"/>
              <a:gd name="connsiteX83" fmla="*/ 236538 w 323554"/>
              <a:gd name="connsiteY83" fmla="*/ 48412 h 313525"/>
              <a:gd name="connsiteX84" fmla="*/ 257175 w 323554"/>
              <a:gd name="connsiteY84" fmla="*/ 26187 h 313525"/>
              <a:gd name="connsiteX85" fmla="*/ 301625 w 323554"/>
              <a:gd name="connsiteY85" fmla="*/ 64287 h 313525"/>
              <a:gd name="connsiteX86" fmla="*/ 295275 w 323554"/>
              <a:gd name="connsiteY86" fmla="*/ 72225 h 313525"/>
              <a:gd name="connsiteX87" fmla="*/ 290513 w 323554"/>
              <a:gd name="connsiteY87" fmla="*/ 75400 h 313525"/>
              <a:gd name="connsiteX88" fmla="*/ 247650 w 323554"/>
              <a:gd name="connsiteY88" fmla="*/ 37300 h 313525"/>
              <a:gd name="connsiteX89" fmla="*/ 250825 w 323554"/>
              <a:gd name="connsiteY89" fmla="*/ 34125 h 313525"/>
              <a:gd name="connsiteX90" fmla="*/ 285750 w 323554"/>
              <a:gd name="connsiteY90" fmla="*/ 11899 h 313525"/>
              <a:gd name="connsiteX91" fmla="*/ 279400 w 323554"/>
              <a:gd name="connsiteY91" fmla="*/ 19837 h 313525"/>
              <a:gd name="connsiteX92" fmla="*/ 304800 w 323554"/>
              <a:gd name="connsiteY92" fmla="*/ 43649 h 313525"/>
              <a:gd name="connsiteX93" fmla="*/ 312738 w 323554"/>
              <a:gd name="connsiteY93" fmla="*/ 35712 h 313525"/>
              <a:gd name="connsiteX94" fmla="*/ 285265 w 323554"/>
              <a:gd name="connsiteY94" fmla="*/ 516 h 313525"/>
              <a:gd name="connsiteX95" fmla="*/ 294336 w 323554"/>
              <a:gd name="connsiteY95" fmla="*/ 3151 h 313525"/>
              <a:gd name="connsiteX96" fmla="*/ 318958 w 323554"/>
              <a:gd name="connsiteY96" fmla="*/ 25545 h 313525"/>
              <a:gd name="connsiteX97" fmla="*/ 320254 w 323554"/>
              <a:gd name="connsiteY97" fmla="*/ 43987 h 313525"/>
              <a:gd name="connsiteX98" fmla="*/ 305999 w 323554"/>
              <a:gd name="connsiteY98" fmla="*/ 61112 h 313525"/>
              <a:gd name="connsiteX99" fmla="*/ 261938 w 323554"/>
              <a:gd name="connsiteY99" fmla="*/ 20276 h 313525"/>
              <a:gd name="connsiteX100" fmla="*/ 276193 w 323554"/>
              <a:gd name="connsiteY100" fmla="*/ 4468 h 313525"/>
              <a:gd name="connsiteX101" fmla="*/ 285265 w 323554"/>
              <a:gd name="connsiteY101" fmla="*/ 516 h 313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323554" h="313525">
                <a:moveTo>
                  <a:pt x="58918" y="189699"/>
                </a:moveTo>
                <a:cubicBezTo>
                  <a:pt x="58918" y="189699"/>
                  <a:pt x="58918" y="189699"/>
                  <a:pt x="101421" y="189699"/>
                </a:cubicBezTo>
                <a:cubicBezTo>
                  <a:pt x="102709" y="189699"/>
                  <a:pt x="102709" y="189699"/>
                  <a:pt x="103997" y="189699"/>
                </a:cubicBezTo>
                <a:cubicBezTo>
                  <a:pt x="109149" y="189699"/>
                  <a:pt x="114301" y="195046"/>
                  <a:pt x="114301" y="201731"/>
                </a:cubicBezTo>
                <a:cubicBezTo>
                  <a:pt x="114301" y="203067"/>
                  <a:pt x="114301" y="204404"/>
                  <a:pt x="113013" y="205741"/>
                </a:cubicBezTo>
                <a:cubicBezTo>
                  <a:pt x="111725" y="211088"/>
                  <a:pt x="107861" y="215099"/>
                  <a:pt x="101421" y="215099"/>
                </a:cubicBezTo>
                <a:cubicBezTo>
                  <a:pt x="101421" y="215099"/>
                  <a:pt x="101421" y="215099"/>
                  <a:pt x="58918" y="215099"/>
                </a:cubicBezTo>
                <a:cubicBezTo>
                  <a:pt x="51190" y="215099"/>
                  <a:pt x="46038" y="209752"/>
                  <a:pt x="46038" y="201731"/>
                </a:cubicBezTo>
                <a:cubicBezTo>
                  <a:pt x="46038" y="195046"/>
                  <a:pt x="51190" y="189699"/>
                  <a:pt x="58918" y="189699"/>
                </a:cubicBezTo>
                <a:close/>
                <a:moveTo>
                  <a:pt x="149225" y="165887"/>
                </a:moveTo>
                <a:lnTo>
                  <a:pt x="142875" y="186525"/>
                </a:lnTo>
                <a:lnTo>
                  <a:pt x="153988" y="196050"/>
                </a:lnTo>
                <a:lnTo>
                  <a:pt x="173038" y="188112"/>
                </a:lnTo>
                <a:close/>
                <a:moveTo>
                  <a:pt x="145188" y="151599"/>
                </a:moveTo>
                <a:cubicBezTo>
                  <a:pt x="145188" y="151599"/>
                  <a:pt x="145188" y="151599"/>
                  <a:pt x="187326" y="190104"/>
                </a:cubicBezTo>
                <a:cubicBezTo>
                  <a:pt x="187326" y="190104"/>
                  <a:pt x="187326" y="190104"/>
                  <a:pt x="138803" y="210640"/>
                </a:cubicBezTo>
                <a:cubicBezTo>
                  <a:pt x="136249" y="211924"/>
                  <a:pt x="133696" y="211924"/>
                  <a:pt x="131142" y="210640"/>
                </a:cubicBezTo>
                <a:cubicBezTo>
                  <a:pt x="129865" y="208073"/>
                  <a:pt x="128588" y="205506"/>
                  <a:pt x="129865" y="202939"/>
                </a:cubicBezTo>
                <a:cubicBezTo>
                  <a:pt x="129865" y="202939"/>
                  <a:pt x="129865" y="202939"/>
                  <a:pt x="145188" y="151599"/>
                </a:cubicBezTo>
                <a:close/>
                <a:moveTo>
                  <a:pt x="58982" y="146837"/>
                </a:moveTo>
                <a:cubicBezTo>
                  <a:pt x="58982" y="146837"/>
                  <a:pt x="58982" y="146837"/>
                  <a:pt x="130176" y="146837"/>
                </a:cubicBezTo>
                <a:cubicBezTo>
                  <a:pt x="130176" y="148186"/>
                  <a:pt x="130176" y="148186"/>
                  <a:pt x="130176" y="148186"/>
                </a:cubicBezTo>
                <a:lnTo>
                  <a:pt x="122409" y="173825"/>
                </a:lnTo>
                <a:cubicBezTo>
                  <a:pt x="122409" y="173825"/>
                  <a:pt x="122409" y="173825"/>
                  <a:pt x="58982" y="173825"/>
                </a:cubicBezTo>
                <a:cubicBezTo>
                  <a:pt x="51216" y="173825"/>
                  <a:pt x="46038" y="167078"/>
                  <a:pt x="46038" y="160331"/>
                </a:cubicBezTo>
                <a:cubicBezTo>
                  <a:pt x="46038" y="153584"/>
                  <a:pt x="51216" y="146837"/>
                  <a:pt x="58982" y="146837"/>
                </a:cubicBezTo>
                <a:close/>
                <a:moveTo>
                  <a:pt x="59011" y="105562"/>
                </a:moveTo>
                <a:lnTo>
                  <a:pt x="166688" y="105562"/>
                </a:lnTo>
                <a:cubicBezTo>
                  <a:pt x="166688" y="105562"/>
                  <a:pt x="166688" y="105562"/>
                  <a:pt x="144634" y="130962"/>
                </a:cubicBezTo>
                <a:cubicBezTo>
                  <a:pt x="144634" y="130962"/>
                  <a:pt x="144634" y="130962"/>
                  <a:pt x="59011" y="130962"/>
                </a:cubicBezTo>
                <a:cubicBezTo>
                  <a:pt x="51227" y="130962"/>
                  <a:pt x="46038" y="125615"/>
                  <a:pt x="46038" y="118930"/>
                </a:cubicBezTo>
                <a:cubicBezTo>
                  <a:pt x="46038" y="110909"/>
                  <a:pt x="51227" y="105562"/>
                  <a:pt x="59011" y="105562"/>
                </a:cubicBezTo>
                <a:close/>
                <a:moveTo>
                  <a:pt x="226883" y="81749"/>
                </a:moveTo>
                <a:cubicBezTo>
                  <a:pt x="225587" y="81749"/>
                  <a:pt x="224292" y="83037"/>
                  <a:pt x="224292" y="83037"/>
                </a:cubicBezTo>
                <a:cubicBezTo>
                  <a:pt x="224292" y="83037"/>
                  <a:pt x="224292" y="83037"/>
                  <a:pt x="171159" y="140996"/>
                </a:cubicBezTo>
                <a:cubicBezTo>
                  <a:pt x="169863" y="142284"/>
                  <a:pt x="169863" y="144860"/>
                  <a:pt x="172455" y="146148"/>
                </a:cubicBezTo>
                <a:cubicBezTo>
                  <a:pt x="172455" y="146148"/>
                  <a:pt x="172455" y="146148"/>
                  <a:pt x="175047" y="148724"/>
                </a:cubicBezTo>
                <a:cubicBezTo>
                  <a:pt x="175047" y="148724"/>
                  <a:pt x="176343" y="150012"/>
                  <a:pt x="177639" y="150012"/>
                </a:cubicBezTo>
                <a:cubicBezTo>
                  <a:pt x="177639" y="150012"/>
                  <a:pt x="178934" y="148724"/>
                  <a:pt x="180230" y="148724"/>
                </a:cubicBezTo>
                <a:cubicBezTo>
                  <a:pt x="180230" y="148724"/>
                  <a:pt x="180230" y="148724"/>
                  <a:pt x="232067" y="90765"/>
                </a:cubicBezTo>
                <a:cubicBezTo>
                  <a:pt x="233363" y="89477"/>
                  <a:pt x="233363" y="86901"/>
                  <a:pt x="232067" y="85613"/>
                </a:cubicBezTo>
                <a:cubicBezTo>
                  <a:pt x="232067" y="85613"/>
                  <a:pt x="232067" y="85613"/>
                  <a:pt x="229475" y="83037"/>
                </a:cubicBezTo>
                <a:cubicBezTo>
                  <a:pt x="228179" y="81749"/>
                  <a:pt x="226883" y="81749"/>
                  <a:pt x="226883" y="81749"/>
                </a:cubicBezTo>
                <a:close/>
                <a:moveTo>
                  <a:pt x="247254" y="62303"/>
                </a:moveTo>
                <a:cubicBezTo>
                  <a:pt x="244873" y="61112"/>
                  <a:pt x="243682" y="62303"/>
                  <a:pt x="242491" y="63493"/>
                </a:cubicBezTo>
                <a:cubicBezTo>
                  <a:pt x="242491" y="63493"/>
                  <a:pt x="242491" y="63493"/>
                  <a:pt x="237729" y="68256"/>
                </a:cubicBezTo>
                <a:cubicBezTo>
                  <a:pt x="237729" y="68256"/>
                  <a:pt x="236538" y="69447"/>
                  <a:pt x="236538" y="70637"/>
                </a:cubicBezTo>
                <a:cubicBezTo>
                  <a:pt x="236538" y="70637"/>
                  <a:pt x="237729" y="71828"/>
                  <a:pt x="237729" y="73019"/>
                </a:cubicBezTo>
                <a:cubicBezTo>
                  <a:pt x="237729" y="73019"/>
                  <a:pt x="237729" y="73019"/>
                  <a:pt x="240110" y="74209"/>
                </a:cubicBezTo>
                <a:cubicBezTo>
                  <a:pt x="241301" y="75400"/>
                  <a:pt x="242491" y="75400"/>
                  <a:pt x="242491" y="75400"/>
                </a:cubicBezTo>
                <a:cubicBezTo>
                  <a:pt x="243682" y="75400"/>
                  <a:pt x="243682" y="75400"/>
                  <a:pt x="244873" y="75400"/>
                </a:cubicBezTo>
                <a:cubicBezTo>
                  <a:pt x="244873" y="74209"/>
                  <a:pt x="244873" y="74209"/>
                  <a:pt x="244873" y="74209"/>
                </a:cubicBezTo>
                <a:cubicBezTo>
                  <a:pt x="244873" y="74209"/>
                  <a:pt x="244873" y="74209"/>
                  <a:pt x="249635" y="69447"/>
                </a:cubicBezTo>
                <a:cubicBezTo>
                  <a:pt x="250826" y="68256"/>
                  <a:pt x="250826" y="65875"/>
                  <a:pt x="249635" y="64684"/>
                </a:cubicBezTo>
                <a:cubicBezTo>
                  <a:pt x="249635" y="64684"/>
                  <a:pt x="249635" y="64684"/>
                  <a:pt x="247254" y="62303"/>
                </a:cubicBezTo>
                <a:close/>
                <a:moveTo>
                  <a:pt x="24647" y="48412"/>
                </a:moveTo>
                <a:cubicBezTo>
                  <a:pt x="24647" y="48412"/>
                  <a:pt x="24647" y="48412"/>
                  <a:pt x="201069" y="48412"/>
                </a:cubicBezTo>
                <a:cubicBezTo>
                  <a:pt x="206258" y="48412"/>
                  <a:pt x="210149" y="49705"/>
                  <a:pt x="214041" y="52292"/>
                </a:cubicBezTo>
                <a:cubicBezTo>
                  <a:pt x="214041" y="52292"/>
                  <a:pt x="214041" y="52292"/>
                  <a:pt x="193285" y="76863"/>
                </a:cubicBezTo>
                <a:cubicBezTo>
                  <a:pt x="189394" y="74277"/>
                  <a:pt x="185502" y="72983"/>
                  <a:pt x="181610" y="72983"/>
                </a:cubicBezTo>
                <a:cubicBezTo>
                  <a:pt x="181610" y="72983"/>
                  <a:pt x="181610" y="72983"/>
                  <a:pt x="45403" y="72983"/>
                </a:cubicBezTo>
                <a:cubicBezTo>
                  <a:pt x="33728" y="72983"/>
                  <a:pt x="24647" y="82036"/>
                  <a:pt x="24647" y="93675"/>
                </a:cubicBezTo>
                <a:cubicBezTo>
                  <a:pt x="24647" y="93675"/>
                  <a:pt x="24647" y="93675"/>
                  <a:pt x="24647" y="268262"/>
                </a:cubicBezTo>
                <a:cubicBezTo>
                  <a:pt x="24647" y="278608"/>
                  <a:pt x="33728" y="287660"/>
                  <a:pt x="45403" y="287660"/>
                </a:cubicBezTo>
                <a:cubicBezTo>
                  <a:pt x="45403" y="287660"/>
                  <a:pt x="45403" y="287660"/>
                  <a:pt x="181610" y="287660"/>
                </a:cubicBezTo>
                <a:cubicBezTo>
                  <a:pt x="193285" y="287660"/>
                  <a:pt x="202366" y="278608"/>
                  <a:pt x="202366" y="268262"/>
                </a:cubicBezTo>
                <a:cubicBezTo>
                  <a:pt x="202366" y="268262"/>
                  <a:pt x="202366" y="268262"/>
                  <a:pt x="202366" y="202307"/>
                </a:cubicBezTo>
                <a:cubicBezTo>
                  <a:pt x="202366" y="202307"/>
                  <a:pt x="202366" y="201014"/>
                  <a:pt x="203663" y="201014"/>
                </a:cubicBezTo>
                <a:cubicBezTo>
                  <a:pt x="203663" y="199720"/>
                  <a:pt x="204960" y="199720"/>
                  <a:pt x="206258" y="198427"/>
                </a:cubicBezTo>
                <a:cubicBezTo>
                  <a:pt x="206258" y="198427"/>
                  <a:pt x="206258" y="198427"/>
                  <a:pt x="227013" y="175149"/>
                </a:cubicBezTo>
                <a:cubicBezTo>
                  <a:pt x="227013" y="175149"/>
                  <a:pt x="227013" y="175149"/>
                  <a:pt x="227013" y="287660"/>
                </a:cubicBezTo>
                <a:cubicBezTo>
                  <a:pt x="227013" y="301886"/>
                  <a:pt x="215338" y="313525"/>
                  <a:pt x="201069" y="313525"/>
                </a:cubicBezTo>
                <a:cubicBezTo>
                  <a:pt x="201069" y="313525"/>
                  <a:pt x="201069" y="313525"/>
                  <a:pt x="25944" y="313525"/>
                </a:cubicBezTo>
                <a:cubicBezTo>
                  <a:pt x="11675" y="313525"/>
                  <a:pt x="0" y="301886"/>
                  <a:pt x="0" y="287660"/>
                </a:cubicBezTo>
                <a:cubicBezTo>
                  <a:pt x="0" y="287660"/>
                  <a:pt x="0" y="287660"/>
                  <a:pt x="0" y="72983"/>
                </a:cubicBezTo>
                <a:cubicBezTo>
                  <a:pt x="0" y="60051"/>
                  <a:pt x="10378" y="48412"/>
                  <a:pt x="24647" y="48412"/>
                </a:cubicBezTo>
                <a:close/>
                <a:moveTo>
                  <a:pt x="242888" y="42062"/>
                </a:moveTo>
                <a:lnTo>
                  <a:pt x="285751" y="81750"/>
                </a:lnTo>
                <a:lnTo>
                  <a:pt x="279401" y="89687"/>
                </a:lnTo>
                <a:lnTo>
                  <a:pt x="200026" y="178587"/>
                </a:lnTo>
                <a:lnTo>
                  <a:pt x="193676" y="184937"/>
                </a:lnTo>
                <a:lnTo>
                  <a:pt x="150813" y="146837"/>
                </a:lnTo>
                <a:lnTo>
                  <a:pt x="155576" y="138899"/>
                </a:lnTo>
                <a:lnTo>
                  <a:pt x="236538" y="48412"/>
                </a:lnTo>
                <a:close/>
                <a:moveTo>
                  <a:pt x="257175" y="26187"/>
                </a:moveTo>
                <a:lnTo>
                  <a:pt x="301625" y="64287"/>
                </a:lnTo>
                <a:lnTo>
                  <a:pt x="295275" y="72225"/>
                </a:lnTo>
                <a:lnTo>
                  <a:pt x="290513" y="75400"/>
                </a:lnTo>
                <a:lnTo>
                  <a:pt x="247650" y="37300"/>
                </a:lnTo>
                <a:lnTo>
                  <a:pt x="250825" y="34125"/>
                </a:lnTo>
                <a:close/>
                <a:moveTo>
                  <a:pt x="285750" y="11899"/>
                </a:moveTo>
                <a:lnTo>
                  <a:pt x="279400" y="19837"/>
                </a:lnTo>
                <a:lnTo>
                  <a:pt x="304800" y="43649"/>
                </a:lnTo>
                <a:lnTo>
                  <a:pt x="312738" y="35712"/>
                </a:lnTo>
                <a:close/>
                <a:moveTo>
                  <a:pt x="285265" y="516"/>
                </a:moveTo>
                <a:cubicBezTo>
                  <a:pt x="289152" y="-801"/>
                  <a:pt x="291744" y="516"/>
                  <a:pt x="294336" y="3151"/>
                </a:cubicBezTo>
                <a:cubicBezTo>
                  <a:pt x="294336" y="3151"/>
                  <a:pt x="294336" y="3151"/>
                  <a:pt x="318958" y="25545"/>
                </a:cubicBezTo>
                <a:cubicBezTo>
                  <a:pt x="324142" y="30814"/>
                  <a:pt x="325438" y="38718"/>
                  <a:pt x="320254" y="43987"/>
                </a:cubicBezTo>
                <a:cubicBezTo>
                  <a:pt x="320254" y="43987"/>
                  <a:pt x="320254" y="43987"/>
                  <a:pt x="305999" y="61112"/>
                </a:cubicBezTo>
                <a:cubicBezTo>
                  <a:pt x="305999" y="61112"/>
                  <a:pt x="305999" y="61112"/>
                  <a:pt x="261938" y="20276"/>
                </a:cubicBezTo>
                <a:cubicBezTo>
                  <a:pt x="261938" y="20276"/>
                  <a:pt x="261938" y="20276"/>
                  <a:pt x="276193" y="4468"/>
                </a:cubicBezTo>
                <a:cubicBezTo>
                  <a:pt x="278785" y="1834"/>
                  <a:pt x="281377" y="516"/>
                  <a:pt x="285265" y="51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028700"/>
            <a:ext cx="10058400" cy="5395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138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箭头: 五边形 1"/>
          <p:cNvSpPr/>
          <p:nvPr/>
        </p:nvSpPr>
        <p:spPr>
          <a:xfrm rot="5400000">
            <a:off x="5581650" y="-666750"/>
            <a:ext cx="1028700" cy="2362200"/>
          </a:xfrm>
          <a:prstGeom prst="homePlate">
            <a:avLst>
              <a:gd name="adj" fmla="val 32716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285525" y="139184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b="1" dirty="0">
                <a:solidFill>
                  <a:srgbClr val="FFFFFF"/>
                </a:solidFill>
                <a:latin typeface="Arial"/>
                <a:ea typeface="微软雅黑"/>
              </a:rPr>
              <a:t>用户主页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2" name="statistics-on-laptop_82095"/>
          <p:cNvSpPr>
            <a:spLocks noChangeAspect="1"/>
          </p:cNvSpPr>
          <p:nvPr/>
        </p:nvSpPr>
        <p:spPr bwMode="auto">
          <a:xfrm>
            <a:off x="2852093" y="3109933"/>
            <a:ext cx="1299316" cy="1259041"/>
          </a:xfrm>
          <a:custGeom>
            <a:avLst/>
            <a:gdLst>
              <a:gd name="connsiteX0" fmla="*/ 58918 w 323554"/>
              <a:gd name="connsiteY0" fmla="*/ 189699 h 313525"/>
              <a:gd name="connsiteX1" fmla="*/ 101421 w 323554"/>
              <a:gd name="connsiteY1" fmla="*/ 189699 h 313525"/>
              <a:gd name="connsiteX2" fmla="*/ 103997 w 323554"/>
              <a:gd name="connsiteY2" fmla="*/ 189699 h 313525"/>
              <a:gd name="connsiteX3" fmla="*/ 114301 w 323554"/>
              <a:gd name="connsiteY3" fmla="*/ 201731 h 313525"/>
              <a:gd name="connsiteX4" fmla="*/ 113013 w 323554"/>
              <a:gd name="connsiteY4" fmla="*/ 205741 h 313525"/>
              <a:gd name="connsiteX5" fmla="*/ 101421 w 323554"/>
              <a:gd name="connsiteY5" fmla="*/ 215099 h 313525"/>
              <a:gd name="connsiteX6" fmla="*/ 58918 w 323554"/>
              <a:gd name="connsiteY6" fmla="*/ 215099 h 313525"/>
              <a:gd name="connsiteX7" fmla="*/ 46038 w 323554"/>
              <a:gd name="connsiteY7" fmla="*/ 201731 h 313525"/>
              <a:gd name="connsiteX8" fmla="*/ 58918 w 323554"/>
              <a:gd name="connsiteY8" fmla="*/ 189699 h 313525"/>
              <a:gd name="connsiteX9" fmla="*/ 149225 w 323554"/>
              <a:gd name="connsiteY9" fmla="*/ 165887 h 313525"/>
              <a:gd name="connsiteX10" fmla="*/ 142875 w 323554"/>
              <a:gd name="connsiteY10" fmla="*/ 186525 h 313525"/>
              <a:gd name="connsiteX11" fmla="*/ 153988 w 323554"/>
              <a:gd name="connsiteY11" fmla="*/ 196050 h 313525"/>
              <a:gd name="connsiteX12" fmla="*/ 173038 w 323554"/>
              <a:gd name="connsiteY12" fmla="*/ 188112 h 313525"/>
              <a:gd name="connsiteX13" fmla="*/ 145188 w 323554"/>
              <a:gd name="connsiteY13" fmla="*/ 151599 h 313525"/>
              <a:gd name="connsiteX14" fmla="*/ 187326 w 323554"/>
              <a:gd name="connsiteY14" fmla="*/ 190104 h 313525"/>
              <a:gd name="connsiteX15" fmla="*/ 138803 w 323554"/>
              <a:gd name="connsiteY15" fmla="*/ 210640 h 313525"/>
              <a:gd name="connsiteX16" fmla="*/ 131142 w 323554"/>
              <a:gd name="connsiteY16" fmla="*/ 210640 h 313525"/>
              <a:gd name="connsiteX17" fmla="*/ 129865 w 323554"/>
              <a:gd name="connsiteY17" fmla="*/ 202939 h 313525"/>
              <a:gd name="connsiteX18" fmla="*/ 145188 w 323554"/>
              <a:gd name="connsiteY18" fmla="*/ 151599 h 313525"/>
              <a:gd name="connsiteX19" fmla="*/ 58982 w 323554"/>
              <a:gd name="connsiteY19" fmla="*/ 146837 h 313525"/>
              <a:gd name="connsiteX20" fmla="*/ 130176 w 323554"/>
              <a:gd name="connsiteY20" fmla="*/ 146837 h 313525"/>
              <a:gd name="connsiteX21" fmla="*/ 130176 w 323554"/>
              <a:gd name="connsiteY21" fmla="*/ 148186 h 313525"/>
              <a:gd name="connsiteX22" fmla="*/ 122409 w 323554"/>
              <a:gd name="connsiteY22" fmla="*/ 173825 h 313525"/>
              <a:gd name="connsiteX23" fmla="*/ 58982 w 323554"/>
              <a:gd name="connsiteY23" fmla="*/ 173825 h 313525"/>
              <a:gd name="connsiteX24" fmla="*/ 46038 w 323554"/>
              <a:gd name="connsiteY24" fmla="*/ 160331 h 313525"/>
              <a:gd name="connsiteX25" fmla="*/ 58982 w 323554"/>
              <a:gd name="connsiteY25" fmla="*/ 146837 h 313525"/>
              <a:gd name="connsiteX26" fmla="*/ 59011 w 323554"/>
              <a:gd name="connsiteY26" fmla="*/ 105562 h 313525"/>
              <a:gd name="connsiteX27" fmla="*/ 166688 w 323554"/>
              <a:gd name="connsiteY27" fmla="*/ 105562 h 313525"/>
              <a:gd name="connsiteX28" fmla="*/ 144634 w 323554"/>
              <a:gd name="connsiteY28" fmla="*/ 130962 h 313525"/>
              <a:gd name="connsiteX29" fmla="*/ 59011 w 323554"/>
              <a:gd name="connsiteY29" fmla="*/ 130962 h 313525"/>
              <a:gd name="connsiteX30" fmla="*/ 46038 w 323554"/>
              <a:gd name="connsiteY30" fmla="*/ 118930 h 313525"/>
              <a:gd name="connsiteX31" fmla="*/ 59011 w 323554"/>
              <a:gd name="connsiteY31" fmla="*/ 105562 h 313525"/>
              <a:gd name="connsiteX32" fmla="*/ 226883 w 323554"/>
              <a:gd name="connsiteY32" fmla="*/ 81749 h 313525"/>
              <a:gd name="connsiteX33" fmla="*/ 224292 w 323554"/>
              <a:gd name="connsiteY33" fmla="*/ 83037 h 313525"/>
              <a:gd name="connsiteX34" fmla="*/ 171159 w 323554"/>
              <a:gd name="connsiteY34" fmla="*/ 140996 h 313525"/>
              <a:gd name="connsiteX35" fmla="*/ 172455 w 323554"/>
              <a:gd name="connsiteY35" fmla="*/ 146148 h 313525"/>
              <a:gd name="connsiteX36" fmla="*/ 175047 w 323554"/>
              <a:gd name="connsiteY36" fmla="*/ 148724 h 313525"/>
              <a:gd name="connsiteX37" fmla="*/ 177639 w 323554"/>
              <a:gd name="connsiteY37" fmla="*/ 150012 h 313525"/>
              <a:gd name="connsiteX38" fmla="*/ 180230 w 323554"/>
              <a:gd name="connsiteY38" fmla="*/ 148724 h 313525"/>
              <a:gd name="connsiteX39" fmla="*/ 232067 w 323554"/>
              <a:gd name="connsiteY39" fmla="*/ 90765 h 313525"/>
              <a:gd name="connsiteX40" fmla="*/ 232067 w 323554"/>
              <a:gd name="connsiteY40" fmla="*/ 85613 h 313525"/>
              <a:gd name="connsiteX41" fmla="*/ 229475 w 323554"/>
              <a:gd name="connsiteY41" fmla="*/ 83037 h 313525"/>
              <a:gd name="connsiteX42" fmla="*/ 226883 w 323554"/>
              <a:gd name="connsiteY42" fmla="*/ 81749 h 313525"/>
              <a:gd name="connsiteX43" fmla="*/ 247254 w 323554"/>
              <a:gd name="connsiteY43" fmla="*/ 62303 h 313525"/>
              <a:gd name="connsiteX44" fmla="*/ 242491 w 323554"/>
              <a:gd name="connsiteY44" fmla="*/ 63493 h 313525"/>
              <a:gd name="connsiteX45" fmla="*/ 237729 w 323554"/>
              <a:gd name="connsiteY45" fmla="*/ 68256 h 313525"/>
              <a:gd name="connsiteX46" fmla="*/ 236538 w 323554"/>
              <a:gd name="connsiteY46" fmla="*/ 70637 h 313525"/>
              <a:gd name="connsiteX47" fmla="*/ 237729 w 323554"/>
              <a:gd name="connsiteY47" fmla="*/ 73019 h 313525"/>
              <a:gd name="connsiteX48" fmla="*/ 240110 w 323554"/>
              <a:gd name="connsiteY48" fmla="*/ 74209 h 313525"/>
              <a:gd name="connsiteX49" fmla="*/ 242491 w 323554"/>
              <a:gd name="connsiteY49" fmla="*/ 75400 h 313525"/>
              <a:gd name="connsiteX50" fmla="*/ 244873 w 323554"/>
              <a:gd name="connsiteY50" fmla="*/ 75400 h 313525"/>
              <a:gd name="connsiteX51" fmla="*/ 244873 w 323554"/>
              <a:gd name="connsiteY51" fmla="*/ 74209 h 313525"/>
              <a:gd name="connsiteX52" fmla="*/ 249635 w 323554"/>
              <a:gd name="connsiteY52" fmla="*/ 69447 h 313525"/>
              <a:gd name="connsiteX53" fmla="*/ 249635 w 323554"/>
              <a:gd name="connsiteY53" fmla="*/ 64684 h 313525"/>
              <a:gd name="connsiteX54" fmla="*/ 247254 w 323554"/>
              <a:gd name="connsiteY54" fmla="*/ 62303 h 313525"/>
              <a:gd name="connsiteX55" fmla="*/ 24647 w 323554"/>
              <a:gd name="connsiteY55" fmla="*/ 48412 h 313525"/>
              <a:gd name="connsiteX56" fmla="*/ 201069 w 323554"/>
              <a:gd name="connsiteY56" fmla="*/ 48412 h 313525"/>
              <a:gd name="connsiteX57" fmla="*/ 214041 w 323554"/>
              <a:gd name="connsiteY57" fmla="*/ 52292 h 313525"/>
              <a:gd name="connsiteX58" fmla="*/ 193285 w 323554"/>
              <a:gd name="connsiteY58" fmla="*/ 76863 h 313525"/>
              <a:gd name="connsiteX59" fmla="*/ 181610 w 323554"/>
              <a:gd name="connsiteY59" fmla="*/ 72983 h 313525"/>
              <a:gd name="connsiteX60" fmla="*/ 45403 w 323554"/>
              <a:gd name="connsiteY60" fmla="*/ 72983 h 313525"/>
              <a:gd name="connsiteX61" fmla="*/ 24647 w 323554"/>
              <a:gd name="connsiteY61" fmla="*/ 93675 h 313525"/>
              <a:gd name="connsiteX62" fmla="*/ 24647 w 323554"/>
              <a:gd name="connsiteY62" fmla="*/ 268262 h 313525"/>
              <a:gd name="connsiteX63" fmla="*/ 45403 w 323554"/>
              <a:gd name="connsiteY63" fmla="*/ 287660 h 313525"/>
              <a:gd name="connsiteX64" fmla="*/ 181610 w 323554"/>
              <a:gd name="connsiteY64" fmla="*/ 287660 h 313525"/>
              <a:gd name="connsiteX65" fmla="*/ 202366 w 323554"/>
              <a:gd name="connsiteY65" fmla="*/ 268262 h 313525"/>
              <a:gd name="connsiteX66" fmla="*/ 202366 w 323554"/>
              <a:gd name="connsiteY66" fmla="*/ 202307 h 313525"/>
              <a:gd name="connsiteX67" fmla="*/ 203663 w 323554"/>
              <a:gd name="connsiteY67" fmla="*/ 201014 h 313525"/>
              <a:gd name="connsiteX68" fmla="*/ 206258 w 323554"/>
              <a:gd name="connsiteY68" fmla="*/ 198427 h 313525"/>
              <a:gd name="connsiteX69" fmla="*/ 227013 w 323554"/>
              <a:gd name="connsiteY69" fmla="*/ 175149 h 313525"/>
              <a:gd name="connsiteX70" fmla="*/ 227013 w 323554"/>
              <a:gd name="connsiteY70" fmla="*/ 287660 h 313525"/>
              <a:gd name="connsiteX71" fmla="*/ 201069 w 323554"/>
              <a:gd name="connsiteY71" fmla="*/ 313525 h 313525"/>
              <a:gd name="connsiteX72" fmla="*/ 25944 w 323554"/>
              <a:gd name="connsiteY72" fmla="*/ 313525 h 313525"/>
              <a:gd name="connsiteX73" fmla="*/ 0 w 323554"/>
              <a:gd name="connsiteY73" fmla="*/ 287660 h 313525"/>
              <a:gd name="connsiteX74" fmla="*/ 0 w 323554"/>
              <a:gd name="connsiteY74" fmla="*/ 72983 h 313525"/>
              <a:gd name="connsiteX75" fmla="*/ 24647 w 323554"/>
              <a:gd name="connsiteY75" fmla="*/ 48412 h 313525"/>
              <a:gd name="connsiteX76" fmla="*/ 242888 w 323554"/>
              <a:gd name="connsiteY76" fmla="*/ 42062 h 313525"/>
              <a:gd name="connsiteX77" fmla="*/ 285751 w 323554"/>
              <a:gd name="connsiteY77" fmla="*/ 81750 h 313525"/>
              <a:gd name="connsiteX78" fmla="*/ 279401 w 323554"/>
              <a:gd name="connsiteY78" fmla="*/ 89687 h 313525"/>
              <a:gd name="connsiteX79" fmla="*/ 200026 w 323554"/>
              <a:gd name="connsiteY79" fmla="*/ 178587 h 313525"/>
              <a:gd name="connsiteX80" fmla="*/ 193676 w 323554"/>
              <a:gd name="connsiteY80" fmla="*/ 184937 h 313525"/>
              <a:gd name="connsiteX81" fmla="*/ 150813 w 323554"/>
              <a:gd name="connsiteY81" fmla="*/ 146837 h 313525"/>
              <a:gd name="connsiteX82" fmla="*/ 155576 w 323554"/>
              <a:gd name="connsiteY82" fmla="*/ 138899 h 313525"/>
              <a:gd name="connsiteX83" fmla="*/ 236538 w 323554"/>
              <a:gd name="connsiteY83" fmla="*/ 48412 h 313525"/>
              <a:gd name="connsiteX84" fmla="*/ 257175 w 323554"/>
              <a:gd name="connsiteY84" fmla="*/ 26187 h 313525"/>
              <a:gd name="connsiteX85" fmla="*/ 301625 w 323554"/>
              <a:gd name="connsiteY85" fmla="*/ 64287 h 313525"/>
              <a:gd name="connsiteX86" fmla="*/ 295275 w 323554"/>
              <a:gd name="connsiteY86" fmla="*/ 72225 h 313525"/>
              <a:gd name="connsiteX87" fmla="*/ 290513 w 323554"/>
              <a:gd name="connsiteY87" fmla="*/ 75400 h 313525"/>
              <a:gd name="connsiteX88" fmla="*/ 247650 w 323554"/>
              <a:gd name="connsiteY88" fmla="*/ 37300 h 313525"/>
              <a:gd name="connsiteX89" fmla="*/ 250825 w 323554"/>
              <a:gd name="connsiteY89" fmla="*/ 34125 h 313525"/>
              <a:gd name="connsiteX90" fmla="*/ 285750 w 323554"/>
              <a:gd name="connsiteY90" fmla="*/ 11899 h 313525"/>
              <a:gd name="connsiteX91" fmla="*/ 279400 w 323554"/>
              <a:gd name="connsiteY91" fmla="*/ 19837 h 313525"/>
              <a:gd name="connsiteX92" fmla="*/ 304800 w 323554"/>
              <a:gd name="connsiteY92" fmla="*/ 43649 h 313525"/>
              <a:gd name="connsiteX93" fmla="*/ 312738 w 323554"/>
              <a:gd name="connsiteY93" fmla="*/ 35712 h 313525"/>
              <a:gd name="connsiteX94" fmla="*/ 285265 w 323554"/>
              <a:gd name="connsiteY94" fmla="*/ 516 h 313525"/>
              <a:gd name="connsiteX95" fmla="*/ 294336 w 323554"/>
              <a:gd name="connsiteY95" fmla="*/ 3151 h 313525"/>
              <a:gd name="connsiteX96" fmla="*/ 318958 w 323554"/>
              <a:gd name="connsiteY96" fmla="*/ 25545 h 313525"/>
              <a:gd name="connsiteX97" fmla="*/ 320254 w 323554"/>
              <a:gd name="connsiteY97" fmla="*/ 43987 h 313525"/>
              <a:gd name="connsiteX98" fmla="*/ 305999 w 323554"/>
              <a:gd name="connsiteY98" fmla="*/ 61112 h 313525"/>
              <a:gd name="connsiteX99" fmla="*/ 261938 w 323554"/>
              <a:gd name="connsiteY99" fmla="*/ 20276 h 313525"/>
              <a:gd name="connsiteX100" fmla="*/ 276193 w 323554"/>
              <a:gd name="connsiteY100" fmla="*/ 4468 h 313525"/>
              <a:gd name="connsiteX101" fmla="*/ 285265 w 323554"/>
              <a:gd name="connsiteY101" fmla="*/ 516 h 313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323554" h="313525">
                <a:moveTo>
                  <a:pt x="58918" y="189699"/>
                </a:moveTo>
                <a:cubicBezTo>
                  <a:pt x="58918" y="189699"/>
                  <a:pt x="58918" y="189699"/>
                  <a:pt x="101421" y="189699"/>
                </a:cubicBezTo>
                <a:cubicBezTo>
                  <a:pt x="102709" y="189699"/>
                  <a:pt x="102709" y="189699"/>
                  <a:pt x="103997" y="189699"/>
                </a:cubicBezTo>
                <a:cubicBezTo>
                  <a:pt x="109149" y="189699"/>
                  <a:pt x="114301" y="195046"/>
                  <a:pt x="114301" y="201731"/>
                </a:cubicBezTo>
                <a:cubicBezTo>
                  <a:pt x="114301" y="203067"/>
                  <a:pt x="114301" y="204404"/>
                  <a:pt x="113013" y="205741"/>
                </a:cubicBezTo>
                <a:cubicBezTo>
                  <a:pt x="111725" y="211088"/>
                  <a:pt x="107861" y="215099"/>
                  <a:pt x="101421" y="215099"/>
                </a:cubicBezTo>
                <a:cubicBezTo>
                  <a:pt x="101421" y="215099"/>
                  <a:pt x="101421" y="215099"/>
                  <a:pt x="58918" y="215099"/>
                </a:cubicBezTo>
                <a:cubicBezTo>
                  <a:pt x="51190" y="215099"/>
                  <a:pt x="46038" y="209752"/>
                  <a:pt x="46038" y="201731"/>
                </a:cubicBezTo>
                <a:cubicBezTo>
                  <a:pt x="46038" y="195046"/>
                  <a:pt x="51190" y="189699"/>
                  <a:pt x="58918" y="189699"/>
                </a:cubicBezTo>
                <a:close/>
                <a:moveTo>
                  <a:pt x="149225" y="165887"/>
                </a:moveTo>
                <a:lnTo>
                  <a:pt x="142875" y="186525"/>
                </a:lnTo>
                <a:lnTo>
                  <a:pt x="153988" y="196050"/>
                </a:lnTo>
                <a:lnTo>
                  <a:pt x="173038" y="188112"/>
                </a:lnTo>
                <a:close/>
                <a:moveTo>
                  <a:pt x="145188" y="151599"/>
                </a:moveTo>
                <a:cubicBezTo>
                  <a:pt x="145188" y="151599"/>
                  <a:pt x="145188" y="151599"/>
                  <a:pt x="187326" y="190104"/>
                </a:cubicBezTo>
                <a:cubicBezTo>
                  <a:pt x="187326" y="190104"/>
                  <a:pt x="187326" y="190104"/>
                  <a:pt x="138803" y="210640"/>
                </a:cubicBezTo>
                <a:cubicBezTo>
                  <a:pt x="136249" y="211924"/>
                  <a:pt x="133696" y="211924"/>
                  <a:pt x="131142" y="210640"/>
                </a:cubicBezTo>
                <a:cubicBezTo>
                  <a:pt x="129865" y="208073"/>
                  <a:pt x="128588" y="205506"/>
                  <a:pt x="129865" y="202939"/>
                </a:cubicBezTo>
                <a:cubicBezTo>
                  <a:pt x="129865" y="202939"/>
                  <a:pt x="129865" y="202939"/>
                  <a:pt x="145188" y="151599"/>
                </a:cubicBezTo>
                <a:close/>
                <a:moveTo>
                  <a:pt x="58982" y="146837"/>
                </a:moveTo>
                <a:cubicBezTo>
                  <a:pt x="58982" y="146837"/>
                  <a:pt x="58982" y="146837"/>
                  <a:pt x="130176" y="146837"/>
                </a:cubicBezTo>
                <a:cubicBezTo>
                  <a:pt x="130176" y="148186"/>
                  <a:pt x="130176" y="148186"/>
                  <a:pt x="130176" y="148186"/>
                </a:cubicBezTo>
                <a:lnTo>
                  <a:pt x="122409" y="173825"/>
                </a:lnTo>
                <a:cubicBezTo>
                  <a:pt x="122409" y="173825"/>
                  <a:pt x="122409" y="173825"/>
                  <a:pt x="58982" y="173825"/>
                </a:cubicBezTo>
                <a:cubicBezTo>
                  <a:pt x="51216" y="173825"/>
                  <a:pt x="46038" y="167078"/>
                  <a:pt x="46038" y="160331"/>
                </a:cubicBezTo>
                <a:cubicBezTo>
                  <a:pt x="46038" y="153584"/>
                  <a:pt x="51216" y="146837"/>
                  <a:pt x="58982" y="146837"/>
                </a:cubicBezTo>
                <a:close/>
                <a:moveTo>
                  <a:pt x="59011" y="105562"/>
                </a:moveTo>
                <a:lnTo>
                  <a:pt x="166688" y="105562"/>
                </a:lnTo>
                <a:cubicBezTo>
                  <a:pt x="166688" y="105562"/>
                  <a:pt x="166688" y="105562"/>
                  <a:pt x="144634" y="130962"/>
                </a:cubicBezTo>
                <a:cubicBezTo>
                  <a:pt x="144634" y="130962"/>
                  <a:pt x="144634" y="130962"/>
                  <a:pt x="59011" y="130962"/>
                </a:cubicBezTo>
                <a:cubicBezTo>
                  <a:pt x="51227" y="130962"/>
                  <a:pt x="46038" y="125615"/>
                  <a:pt x="46038" y="118930"/>
                </a:cubicBezTo>
                <a:cubicBezTo>
                  <a:pt x="46038" y="110909"/>
                  <a:pt x="51227" y="105562"/>
                  <a:pt x="59011" y="105562"/>
                </a:cubicBezTo>
                <a:close/>
                <a:moveTo>
                  <a:pt x="226883" y="81749"/>
                </a:moveTo>
                <a:cubicBezTo>
                  <a:pt x="225587" y="81749"/>
                  <a:pt x="224292" y="83037"/>
                  <a:pt x="224292" y="83037"/>
                </a:cubicBezTo>
                <a:cubicBezTo>
                  <a:pt x="224292" y="83037"/>
                  <a:pt x="224292" y="83037"/>
                  <a:pt x="171159" y="140996"/>
                </a:cubicBezTo>
                <a:cubicBezTo>
                  <a:pt x="169863" y="142284"/>
                  <a:pt x="169863" y="144860"/>
                  <a:pt x="172455" y="146148"/>
                </a:cubicBezTo>
                <a:cubicBezTo>
                  <a:pt x="172455" y="146148"/>
                  <a:pt x="172455" y="146148"/>
                  <a:pt x="175047" y="148724"/>
                </a:cubicBezTo>
                <a:cubicBezTo>
                  <a:pt x="175047" y="148724"/>
                  <a:pt x="176343" y="150012"/>
                  <a:pt x="177639" y="150012"/>
                </a:cubicBezTo>
                <a:cubicBezTo>
                  <a:pt x="177639" y="150012"/>
                  <a:pt x="178934" y="148724"/>
                  <a:pt x="180230" y="148724"/>
                </a:cubicBezTo>
                <a:cubicBezTo>
                  <a:pt x="180230" y="148724"/>
                  <a:pt x="180230" y="148724"/>
                  <a:pt x="232067" y="90765"/>
                </a:cubicBezTo>
                <a:cubicBezTo>
                  <a:pt x="233363" y="89477"/>
                  <a:pt x="233363" y="86901"/>
                  <a:pt x="232067" y="85613"/>
                </a:cubicBezTo>
                <a:cubicBezTo>
                  <a:pt x="232067" y="85613"/>
                  <a:pt x="232067" y="85613"/>
                  <a:pt x="229475" y="83037"/>
                </a:cubicBezTo>
                <a:cubicBezTo>
                  <a:pt x="228179" y="81749"/>
                  <a:pt x="226883" y="81749"/>
                  <a:pt x="226883" y="81749"/>
                </a:cubicBezTo>
                <a:close/>
                <a:moveTo>
                  <a:pt x="247254" y="62303"/>
                </a:moveTo>
                <a:cubicBezTo>
                  <a:pt x="244873" y="61112"/>
                  <a:pt x="243682" y="62303"/>
                  <a:pt x="242491" y="63493"/>
                </a:cubicBezTo>
                <a:cubicBezTo>
                  <a:pt x="242491" y="63493"/>
                  <a:pt x="242491" y="63493"/>
                  <a:pt x="237729" y="68256"/>
                </a:cubicBezTo>
                <a:cubicBezTo>
                  <a:pt x="237729" y="68256"/>
                  <a:pt x="236538" y="69447"/>
                  <a:pt x="236538" y="70637"/>
                </a:cubicBezTo>
                <a:cubicBezTo>
                  <a:pt x="236538" y="70637"/>
                  <a:pt x="237729" y="71828"/>
                  <a:pt x="237729" y="73019"/>
                </a:cubicBezTo>
                <a:cubicBezTo>
                  <a:pt x="237729" y="73019"/>
                  <a:pt x="237729" y="73019"/>
                  <a:pt x="240110" y="74209"/>
                </a:cubicBezTo>
                <a:cubicBezTo>
                  <a:pt x="241301" y="75400"/>
                  <a:pt x="242491" y="75400"/>
                  <a:pt x="242491" y="75400"/>
                </a:cubicBezTo>
                <a:cubicBezTo>
                  <a:pt x="243682" y="75400"/>
                  <a:pt x="243682" y="75400"/>
                  <a:pt x="244873" y="75400"/>
                </a:cubicBezTo>
                <a:cubicBezTo>
                  <a:pt x="244873" y="74209"/>
                  <a:pt x="244873" y="74209"/>
                  <a:pt x="244873" y="74209"/>
                </a:cubicBezTo>
                <a:cubicBezTo>
                  <a:pt x="244873" y="74209"/>
                  <a:pt x="244873" y="74209"/>
                  <a:pt x="249635" y="69447"/>
                </a:cubicBezTo>
                <a:cubicBezTo>
                  <a:pt x="250826" y="68256"/>
                  <a:pt x="250826" y="65875"/>
                  <a:pt x="249635" y="64684"/>
                </a:cubicBezTo>
                <a:cubicBezTo>
                  <a:pt x="249635" y="64684"/>
                  <a:pt x="249635" y="64684"/>
                  <a:pt x="247254" y="62303"/>
                </a:cubicBezTo>
                <a:close/>
                <a:moveTo>
                  <a:pt x="24647" y="48412"/>
                </a:moveTo>
                <a:cubicBezTo>
                  <a:pt x="24647" y="48412"/>
                  <a:pt x="24647" y="48412"/>
                  <a:pt x="201069" y="48412"/>
                </a:cubicBezTo>
                <a:cubicBezTo>
                  <a:pt x="206258" y="48412"/>
                  <a:pt x="210149" y="49705"/>
                  <a:pt x="214041" y="52292"/>
                </a:cubicBezTo>
                <a:cubicBezTo>
                  <a:pt x="214041" y="52292"/>
                  <a:pt x="214041" y="52292"/>
                  <a:pt x="193285" y="76863"/>
                </a:cubicBezTo>
                <a:cubicBezTo>
                  <a:pt x="189394" y="74277"/>
                  <a:pt x="185502" y="72983"/>
                  <a:pt x="181610" y="72983"/>
                </a:cubicBezTo>
                <a:cubicBezTo>
                  <a:pt x="181610" y="72983"/>
                  <a:pt x="181610" y="72983"/>
                  <a:pt x="45403" y="72983"/>
                </a:cubicBezTo>
                <a:cubicBezTo>
                  <a:pt x="33728" y="72983"/>
                  <a:pt x="24647" y="82036"/>
                  <a:pt x="24647" y="93675"/>
                </a:cubicBezTo>
                <a:cubicBezTo>
                  <a:pt x="24647" y="93675"/>
                  <a:pt x="24647" y="93675"/>
                  <a:pt x="24647" y="268262"/>
                </a:cubicBezTo>
                <a:cubicBezTo>
                  <a:pt x="24647" y="278608"/>
                  <a:pt x="33728" y="287660"/>
                  <a:pt x="45403" y="287660"/>
                </a:cubicBezTo>
                <a:cubicBezTo>
                  <a:pt x="45403" y="287660"/>
                  <a:pt x="45403" y="287660"/>
                  <a:pt x="181610" y="287660"/>
                </a:cubicBezTo>
                <a:cubicBezTo>
                  <a:pt x="193285" y="287660"/>
                  <a:pt x="202366" y="278608"/>
                  <a:pt x="202366" y="268262"/>
                </a:cubicBezTo>
                <a:cubicBezTo>
                  <a:pt x="202366" y="268262"/>
                  <a:pt x="202366" y="268262"/>
                  <a:pt x="202366" y="202307"/>
                </a:cubicBezTo>
                <a:cubicBezTo>
                  <a:pt x="202366" y="202307"/>
                  <a:pt x="202366" y="201014"/>
                  <a:pt x="203663" y="201014"/>
                </a:cubicBezTo>
                <a:cubicBezTo>
                  <a:pt x="203663" y="199720"/>
                  <a:pt x="204960" y="199720"/>
                  <a:pt x="206258" y="198427"/>
                </a:cubicBezTo>
                <a:cubicBezTo>
                  <a:pt x="206258" y="198427"/>
                  <a:pt x="206258" y="198427"/>
                  <a:pt x="227013" y="175149"/>
                </a:cubicBezTo>
                <a:cubicBezTo>
                  <a:pt x="227013" y="175149"/>
                  <a:pt x="227013" y="175149"/>
                  <a:pt x="227013" y="287660"/>
                </a:cubicBezTo>
                <a:cubicBezTo>
                  <a:pt x="227013" y="301886"/>
                  <a:pt x="215338" y="313525"/>
                  <a:pt x="201069" y="313525"/>
                </a:cubicBezTo>
                <a:cubicBezTo>
                  <a:pt x="201069" y="313525"/>
                  <a:pt x="201069" y="313525"/>
                  <a:pt x="25944" y="313525"/>
                </a:cubicBezTo>
                <a:cubicBezTo>
                  <a:pt x="11675" y="313525"/>
                  <a:pt x="0" y="301886"/>
                  <a:pt x="0" y="287660"/>
                </a:cubicBezTo>
                <a:cubicBezTo>
                  <a:pt x="0" y="287660"/>
                  <a:pt x="0" y="287660"/>
                  <a:pt x="0" y="72983"/>
                </a:cubicBezTo>
                <a:cubicBezTo>
                  <a:pt x="0" y="60051"/>
                  <a:pt x="10378" y="48412"/>
                  <a:pt x="24647" y="48412"/>
                </a:cubicBezTo>
                <a:close/>
                <a:moveTo>
                  <a:pt x="242888" y="42062"/>
                </a:moveTo>
                <a:lnTo>
                  <a:pt x="285751" y="81750"/>
                </a:lnTo>
                <a:lnTo>
                  <a:pt x="279401" y="89687"/>
                </a:lnTo>
                <a:lnTo>
                  <a:pt x="200026" y="178587"/>
                </a:lnTo>
                <a:lnTo>
                  <a:pt x="193676" y="184937"/>
                </a:lnTo>
                <a:lnTo>
                  <a:pt x="150813" y="146837"/>
                </a:lnTo>
                <a:lnTo>
                  <a:pt x="155576" y="138899"/>
                </a:lnTo>
                <a:lnTo>
                  <a:pt x="236538" y="48412"/>
                </a:lnTo>
                <a:close/>
                <a:moveTo>
                  <a:pt x="257175" y="26187"/>
                </a:moveTo>
                <a:lnTo>
                  <a:pt x="301625" y="64287"/>
                </a:lnTo>
                <a:lnTo>
                  <a:pt x="295275" y="72225"/>
                </a:lnTo>
                <a:lnTo>
                  <a:pt x="290513" y="75400"/>
                </a:lnTo>
                <a:lnTo>
                  <a:pt x="247650" y="37300"/>
                </a:lnTo>
                <a:lnTo>
                  <a:pt x="250825" y="34125"/>
                </a:lnTo>
                <a:close/>
                <a:moveTo>
                  <a:pt x="285750" y="11899"/>
                </a:moveTo>
                <a:lnTo>
                  <a:pt x="279400" y="19837"/>
                </a:lnTo>
                <a:lnTo>
                  <a:pt x="304800" y="43649"/>
                </a:lnTo>
                <a:lnTo>
                  <a:pt x="312738" y="35712"/>
                </a:lnTo>
                <a:close/>
                <a:moveTo>
                  <a:pt x="285265" y="516"/>
                </a:moveTo>
                <a:cubicBezTo>
                  <a:pt x="289152" y="-801"/>
                  <a:pt x="291744" y="516"/>
                  <a:pt x="294336" y="3151"/>
                </a:cubicBezTo>
                <a:cubicBezTo>
                  <a:pt x="294336" y="3151"/>
                  <a:pt x="294336" y="3151"/>
                  <a:pt x="318958" y="25545"/>
                </a:cubicBezTo>
                <a:cubicBezTo>
                  <a:pt x="324142" y="30814"/>
                  <a:pt x="325438" y="38718"/>
                  <a:pt x="320254" y="43987"/>
                </a:cubicBezTo>
                <a:cubicBezTo>
                  <a:pt x="320254" y="43987"/>
                  <a:pt x="320254" y="43987"/>
                  <a:pt x="305999" y="61112"/>
                </a:cubicBezTo>
                <a:cubicBezTo>
                  <a:pt x="305999" y="61112"/>
                  <a:pt x="305999" y="61112"/>
                  <a:pt x="261938" y="20276"/>
                </a:cubicBezTo>
                <a:cubicBezTo>
                  <a:pt x="261938" y="20276"/>
                  <a:pt x="261938" y="20276"/>
                  <a:pt x="276193" y="4468"/>
                </a:cubicBezTo>
                <a:cubicBezTo>
                  <a:pt x="278785" y="1834"/>
                  <a:pt x="281377" y="516"/>
                  <a:pt x="285265" y="51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028700"/>
            <a:ext cx="10058400" cy="5395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248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箭头: 五边形 1"/>
          <p:cNvSpPr/>
          <p:nvPr/>
        </p:nvSpPr>
        <p:spPr>
          <a:xfrm rot="5400000">
            <a:off x="5581650" y="-666750"/>
            <a:ext cx="1028700" cy="2362200"/>
          </a:xfrm>
          <a:prstGeom prst="homePlate">
            <a:avLst>
              <a:gd name="adj" fmla="val 32716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465063" y="139184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收藏夹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2" name="statistics-on-laptop_82095"/>
          <p:cNvSpPr>
            <a:spLocks noChangeAspect="1"/>
          </p:cNvSpPr>
          <p:nvPr/>
        </p:nvSpPr>
        <p:spPr bwMode="auto">
          <a:xfrm>
            <a:off x="2852093" y="3109933"/>
            <a:ext cx="1299316" cy="1259041"/>
          </a:xfrm>
          <a:custGeom>
            <a:avLst/>
            <a:gdLst>
              <a:gd name="connsiteX0" fmla="*/ 58918 w 323554"/>
              <a:gd name="connsiteY0" fmla="*/ 189699 h 313525"/>
              <a:gd name="connsiteX1" fmla="*/ 101421 w 323554"/>
              <a:gd name="connsiteY1" fmla="*/ 189699 h 313525"/>
              <a:gd name="connsiteX2" fmla="*/ 103997 w 323554"/>
              <a:gd name="connsiteY2" fmla="*/ 189699 h 313525"/>
              <a:gd name="connsiteX3" fmla="*/ 114301 w 323554"/>
              <a:gd name="connsiteY3" fmla="*/ 201731 h 313525"/>
              <a:gd name="connsiteX4" fmla="*/ 113013 w 323554"/>
              <a:gd name="connsiteY4" fmla="*/ 205741 h 313525"/>
              <a:gd name="connsiteX5" fmla="*/ 101421 w 323554"/>
              <a:gd name="connsiteY5" fmla="*/ 215099 h 313525"/>
              <a:gd name="connsiteX6" fmla="*/ 58918 w 323554"/>
              <a:gd name="connsiteY6" fmla="*/ 215099 h 313525"/>
              <a:gd name="connsiteX7" fmla="*/ 46038 w 323554"/>
              <a:gd name="connsiteY7" fmla="*/ 201731 h 313525"/>
              <a:gd name="connsiteX8" fmla="*/ 58918 w 323554"/>
              <a:gd name="connsiteY8" fmla="*/ 189699 h 313525"/>
              <a:gd name="connsiteX9" fmla="*/ 149225 w 323554"/>
              <a:gd name="connsiteY9" fmla="*/ 165887 h 313525"/>
              <a:gd name="connsiteX10" fmla="*/ 142875 w 323554"/>
              <a:gd name="connsiteY10" fmla="*/ 186525 h 313525"/>
              <a:gd name="connsiteX11" fmla="*/ 153988 w 323554"/>
              <a:gd name="connsiteY11" fmla="*/ 196050 h 313525"/>
              <a:gd name="connsiteX12" fmla="*/ 173038 w 323554"/>
              <a:gd name="connsiteY12" fmla="*/ 188112 h 313525"/>
              <a:gd name="connsiteX13" fmla="*/ 145188 w 323554"/>
              <a:gd name="connsiteY13" fmla="*/ 151599 h 313525"/>
              <a:gd name="connsiteX14" fmla="*/ 187326 w 323554"/>
              <a:gd name="connsiteY14" fmla="*/ 190104 h 313525"/>
              <a:gd name="connsiteX15" fmla="*/ 138803 w 323554"/>
              <a:gd name="connsiteY15" fmla="*/ 210640 h 313525"/>
              <a:gd name="connsiteX16" fmla="*/ 131142 w 323554"/>
              <a:gd name="connsiteY16" fmla="*/ 210640 h 313525"/>
              <a:gd name="connsiteX17" fmla="*/ 129865 w 323554"/>
              <a:gd name="connsiteY17" fmla="*/ 202939 h 313525"/>
              <a:gd name="connsiteX18" fmla="*/ 145188 w 323554"/>
              <a:gd name="connsiteY18" fmla="*/ 151599 h 313525"/>
              <a:gd name="connsiteX19" fmla="*/ 58982 w 323554"/>
              <a:gd name="connsiteY19" fmla="*/ 146837 h 313525"/>
              <a:gd name="connsiteX20" fmla="*/ 130176 w 323554"/>
              <a:gd name="connsiteY20" fmla="*/ 146837 h 313525"/>
              <a:gd name="connsiteX21" fmla="*/ 130176 w 323554"/>
              <a:gd name="connsiteY21" fmla="*/ 148186 h 313525"/>
              <a:gd name="connsiteX22" fmla="*/ 122409 w 323554"/>
              <a:gd name="connsiteY22" fmla="*/ 173825 h 313525"/>
              <a:gd name="connsiteX23" fmla="*/ 58982 w 323554"/>
              <a:gd name="connsiteY23" fmla="*/ 173825 h 313525"/>
              <a:gd name="connsiteX24" fmla="*/ 46038 w 323554"/>
              <a:gd name="connsiteY24" fmla="*/ 160331 h 313525"/>
              <a:gd name="connsiteX25" fmla="*/ 58982 w 323554"/>
              <a:gd name="connsiteY25" fmla="*/ 146837 h 313525"/>
              <a:gd name="connsiteX26" fmla="*/ 59011 w 323554"/>
              <a:gd name="connsiteY26" fmla="*/ 105562 h 313525"/>
              <a:gd name="connsiteX27" fmla="*/ 166688 w 323554"/>
              <a:gd name="connsiteY27" fmla="*/ 105562 h 313525"/>
              <a:gd name="connsiteX28" fmla="*/ 144634 w 323554"/>
              <a:gd name="connsiteY28" fmla="*/ 130962 h 313525"/>
              <a:gd name="connsiteX29" fmla="*/ 59011 w 323554"/>
              <a:gd name="connsiteY29" fmla="*/ 130962 h 313525"/>
              <a:gd name="connsiteX30" fmla="*/ 46038 w 323554"/>
              <a:gd name="connsiteY30" fmla="*/ 118930 h 313525"/>
              <a:gd name="connsiteX31" fmla="*/ 59011 w 323554"/>
              <a:gd name="connsiteY31" fmla="*/ 105562 h 313525"/>
              <a:gd name="connsiteX32" fmla="*/ 226883 w 323554"/>
              <a:gd name="connsiteY32" fmla="*/ 81749 h 313525"/>
              <a:gd name="connsiteX33" fmla="*/ 224292 w 323554"/>
              <a:gd name="connsiteY33" fmla="*/ 83037 h 313525"/>
              <a:gd name="connsiteX34" fmla="*/ 171159 w 323554"/>
              <a:gd name="connsiteY34" fmla="*/ 140996 h 313525"/>
              <a:gd name="connsiteX35" fmla="*/ 172455 w 323554"/>
              <a:gd name="connsiteY35" fmla="*/ 146148 h 313525"/>
              <a:gd name="connsiteX36" fmla="*/ 175047 w 323554"/>
              <a:gd name="connsiteY36" fmla="*/ 148724 h 313525"/>
              <a:gd name="connsiteX37" fmla="*/ 177639 w 323554"/>
              <a:gd name="connsiteY37" fmla="*/ 150012 h 313525"/>
              <a:gd name="connsiteX38" fmla="*/ 180230 w 323554"/>
              <a:gd name="connsiteY38" fmla="*/ 148724 h 313525"/>
              <a:gd name="connsiteX39" fmla="*/ 232067 w 323554"/>
              <a:gd name="connsiteY39" fmla="*/ 90765 h 313525"/>
              <a:gd name="connsiteX40" fmla="*/ 232067 w 323554"/>
              <a:gd name="connsiteY40" fmla="*/ 85613 h 313525"/>
              <a:gd name="connsiteX41" fmla="*/ 229475 w 323554"/>
              <a:gd name="connsiteY41" fmla="*/ 83037 h 313525"/>
              <a:gd name="connsiteX42" fmla="*/ 226883 w 323554"/>
              <a:gd name="connsiteY42" fmla="*/ 81749 h 313525"/>
              <a:gd name="connsiteX43" fmla="*/ 247254 w 323554"/>
              <a:gd name="connsiteY43" fmla="*/ 62303 h 313525"/>
              <a:gd name="connsiteX44" fmla="*/ 242491 w 323554"/>
              <a:gd name="connsiteY44" fmla="*/ 63493 h 313525"/>
              <a:gd name="connsiteX45" fmla="*/ 237729 w 323554"/>
              <a:gd name="connsiteY45" fmla="*/ 68256 h 313525"/>
              <a:gd name="connsiteX46" fmla="*/ 236538 w 323554"/>
              <a:gd name="connsiteY46" fmla="*/ 70637 h 313525"/>
              <a:gd name="connsiteX47" fmla="*/ 237729 w 323554"/>
              <a:gd name="connsiteY47" fmla="*/ 73019 h 313525"/>
              <a:gd name="connsiteX48" fmla="*/ 240110 w 323554"/>
              <a:gd name="connsiteY48" fmla="*/ 74209 h 313525"/>
              <a:gd name="connsiteX49" fmla="*/ 242491 w 323554"/>
              <a:gd name="connsiteY49" fmla="*/ 75400 h 313525"/>
              <a:gd name="connsiteX50" fmla="*/ 244873 w 323554"/>
              <a:gd name="connsiteY50" fmla="*/ 75400 h 313525"/>
              <a:gd name="connsiteX51" fmla="*/ 244873 w 323554"/>
              <a:gd name="connsiteY51" fmla="*/ 74209 h 313525"/>
              <a:gd name="connsiteX52" fmla="*/ 249635 w 323554"/>
              <a:gd name="connsiteY52" fmla="*/ 69447 h 313525"/>
              <a:gd name="connsiteX53" fmla="*/ 249635 w 323554"/>
              <a:gd name="connsiteY53" fmla="*/ 64684 h 313525"/>
              <a:gd name="connsiteX54" fmla="*/ 247254 w 323554"/>
              <a:gd name="connsiteY54" fmla="*/ 62303 h 313525"/>
              <a:gd name="connsiteX55" fmla="*/ 24647 w 323554"/>
              <a:gd name="connsiteY55" fmla="*/ 48412 h 313525"/>
              <a:gd name="connsiteX56" fmla="*/ 201069 w 323554"/>
              <a:gd name="connsiteY56" fmla="*/ 48412 h 313525"/>
              <a:gd name="connsiteX57" fmla="*/ 214041 w 323554"/>
              <a:gd name="connsiteY57" fmla="*/ 52292 h 313525"/>
              <a:gd name="connsiteX58" fmla="*/ 193285 w 323554"/>
              <a:gd name="connsiteY58" fmla="*/ 76863 h 313525"/>
              <a:gd name="connsiteX59" fmla="*/ 181610 w 323554"/>
              <a:gd name="connsiteY59" fmla="*/ 72983 h 313525"/>
              <a:gd name="connsiteX60" fmla="*/ 45403 w 323554"/>
              <a:gd name="connsiteY60" fmla="*/ 72983 h 313525"/>
              <a:gd name="connsiteX61" fmla="*/ 24647 w 323554"/>
              <a:gd name="connsiteY61" fmla="*/ 93675 h 313525"/>
              <a:gd name="connsiteX62" fmla="*/ 24647 w 323554"/>
              <a:gd name="connsiteY62" fmla="*/ 268262 h 313525"/>
              <a:gd name="connsiteX63" fmla="*/ 45403 w 323554"/>
              <a:gd name="connsiteY63" fmla="*/ 287660 h 313525"/>
              <a:gd name="connsiteX64" fmla="*/ 181610 w 323554"/>
              <a:gd name="connsiteY64" fmla="*/ 287660 h 313525"/>
              <a:gd name="connsiteX65" fmla="*/ 202366 w 323554"/>
              <a:gd name="connsiteY65" fmla="*/ 268262 h 313525"/>
              <a:gd name="connsiteX66" fmla="*/ 202366 w 323554"/>
              <a:gd name="connsiteY66" fmla="*/ 202307 h 313525"/>
              <a:gd name="connsiteX67" fmla="*/ 203663 w 323554"/>
              <a:gd name="connsiteY67" fmla="*/ 201014 h 313525"/>
              <a:gd name="connsiteX68" fmla="*/ 206258 w 323554"/>
              <a:gd name="connsiteY68" fmla="*/ 198427 h 313525"/>
              <a:gd name="connsiteX69" fmla="*/ 227013 w 323554"/>
              <a:gd name="connsiteY69" fmla="*/ 175149 h 313525"/>
              <a:gd name="connsiteX70" fmla="*/ 227013 w 323554"/>
              <a:gd name="connsiteY70" fmla="*/ 287660 h 313525"/>
              <a:gd name="connsiteX71" fmla="*/ 201069 w 323554"/>
              <a:gd name="connsiteY71" fmla="*/ 313525 h 313525"/>
              <a:gd name="connsiteX72" fmla="*/ 25944 w 323554"/>
              <a:gd name="connsiteY72" fmla="*/ 313525 h 313525"/>
              <a:gd name="connsiteX73" fmla="*/ 0 w 323554"/>
              <a:gd name="connsiteY73" fmla="*/ 287660 h 313525"/>
              <a:gd name="connsiteX74" fmla="*/ 0 w 323554"/>
              <a:gd name="connsiteY74" fmla="*/ 72983 h 313525"/>
              <a:gd name="connsiteX75" fmla="*/ 24647 w 323554"/>
              <a:gd name="connsiteY75" fmla="*/ 48412 h 313525"/>
              <a:gd name="connsiteX76" fmla="*/ 242888 w 323554"/>
              <a:gd name="connsiteY76" fmla="*/ 42062 h 313525"/>
              <a:gd name="connsiteX77" fmla="*/ 285751 w 323554"/>
              <a:gd name="connsiteY77" fmla="*/ 81750 h 313525"/>
              <a:gd name="connsiteX78" fmla="*/ 279401 w 323554"/>
              <a:gd name="connsiteY78" fmla="*/ 89687 h 313525"/>
              <a:gd name="connsiteX79" fmla="*/ 200026 w 323554"/>
              <a:gd name="connsiteY79" fmla="*/ 178587 h 313525"/>
              <a:gd name="connsiteX80" fmla="*/ 193676 w 323554"/>
              <a:gd name="connsiteY80" fmla="*/ 184937 h 313525"/>
              <a:gd name="connsiteX81" fmla="*/ 150813 w 323554"/>
              <a:gd name="connsiteY81" fmla="*/ 146837 h 313525"/>
              <a:gd name="connsiteX82" fmla="*/ 155576 w 323554"/>
              <a:gd name="connsiteY82" fmla="*/ 138899 h 313525"/>
              <a:gd name="connsiteX83" fmla="*/ 236538 w 323554"/>
              <a:gd name="connsiteY83" fmla="*/ 48412 h 313525"/>
              <a:gd name="connsiteX84" fmla="*/ 257175 w 323554"/>
              <a:gd name="connsiteY84" fmla="*/ 26187 h 313525"/>
              <a:gd name="connsiteX85" fmla="*/ 301625 w 323554"/>
              <a:gd name="connsiteY85" fmla="*/ 64287 h 313525"/>
              <a:gd name="connsiteX86" fmla="*/ 295275 w 323554"/>
              <a:gd name="connsiteY86" fmla="*/ 72225 h 313525"/>
              <a:gd name="connsiteX87" fmla="*/ 290513 w 323554"/>
              <a:gd name="connsiteY87" fmla="*/ 75400 h 313525"/>
              <a:gd name="connsiteX88" fmla="*/ 247650 w 323554"/>
              <a:gd name="connsiteY88" fmla="*/ 37300 h 313525"/>
              <a:gd name="connsiteX89" fmla="*/ 250825 w 323554"/>
              <a:gd name="connsiteY89" fmla="*/ 34125 h 313525"/>
              <a:gd name="connsiteX90" fmla="*/ 285750 w 323554"/>
              <a:gd name="connsiteY90" fmla="*/ 11899 h 313525"/>
              <a:gd name="connsiteX91" fmla="*/ 279400 w 323554"/>
              <a:gd name="connsiteY91" fmla="*/ 19837 h 313525"/>
              <a:gd name="connsiteX92" fmla="*/ 304800 w 323554"/>
              <a:gd name="connsiteY92" fmla="*/ 43649 h 313525"/>
              <a:gd name="connsiteX93" fmla="*/ 312738 w 323554"/>
              <a:gd name="connsiteY93" fmla="*/ 35712 h 313525"/>
              <a:gd name="connsiteX94" fmla="*/ 285265 w 323554"/>
              <a:gd name="connsiteY94" fmla="*/ 516 h 313525"/>
              <a:gd name="connsiteX95" fmla="*/ 294336 w 323554"/>
              <a:gd name="connsiteY95" fmla="*/ 3151 h 313525"/>
              <a:gd name="connsiteX96" fmla="*/ 318958 w 323554"/>
              <a:gd name="connsiteY96" fmla="*/ 25545 h 313525"/>
              <a:gd name="connsiteX97" fmla="*/ 320254 w 323554"/>
              <a:gd name="connsiteY97" fmla="*/ 43987 h 313525"/>
              <a:gd name="connsiteX98" fmla="*/ 305999 w 323554"/>
              <a:gd name="connsiteY98" fmla="*/ 61112 h 313525"/>
              <a:gd name="connsiteX99" fmla="*/ 261938 w 323554"/>
              <a:gd name="connsiteY99" fmla="*/ 20276 h 313525"/>
              <a:gd name="connsiteX100" fmla="*/ 276193 w 323554"/>
              <a:gd name="connsiteY100" fmla="*/ 4468 h 313525"/>
              <a:gd name="connsiteX101" fmla="*/ 285265 w 323554"/>
              <a:gd name="connsiteY101" fmla="*/ 516 h 313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323554" h="313525">
                <a:moveTo>
                  <a:pt x="58918" y="189699"/>
                </a:moveTo>
                <a:cubicBezTo>
                  <a:pt x="58918" y="189699"/>
                  <a:pt x="58918" y="189699"/>
                  <a:pt x="101421" y="189699"/>
                </a:cubicBezTo>
                <a:cubicBezTo>
                  <a:pt x="102709" y="189699"/>
                  <a:pt x="102709" y="189699"/>
                  <a:pt x="103997" y="189699"/>
                </a:cubicBezTo>
                <a:cubicBezTo>
                  <a:pt x="109149" y="189699"/>
                  <a:pt x="114301" y="195046"/>
                  <a:pt x="114301" y="201731"/>
                </a:cubicBezTo>
                <a:cubicBezTo>
                  <a:pt x="114301" y="203067"/>
                  <a:pt x="114301" y="204404"/>
                  <a:pt x="113013" y="205741"/>
                </a:cubicBezTo>
                <a:cubicBezTo>
                  <a:pt x="111725" y="211088"/>
                  <a:pt x="107861" y="215099"/>
                  <a:pt x="101421" y="215099"/>
                </a:cubicBezTo>
                <a:cubicBezTo>
                  <a:pt x="101421" y="215099"/>
                  <a:pt x="101421" y="215099"/>
                  <a:pt x="58918" y="215099"/>
                </a:cubicBezTo>
                <a:cubicBezTo>
                  <a:pt x="51190" y="215099"/>
                  <a:pt x="46038" y="209752"/>
                  <a:pt x="46038" y="201731"/>
                </a:cubicBezTo>
                <a:cubicBezTo>
                  <a:pt x="46038" y="195046"/>
                  <a:pt x="51190" y="189699"/>
                  <a:pt x="58918" y="189699"/>
                </a:cubicBezTo>
                <a:close/>
                <a:moveTo>
                  <a:pt x="149225" y="165887"/>
                </a:moveTo>
                <a:lnTo>
                  <a:pt x="142875" y="186525"/>
                </a:lnTo>
                <a:lnTo>
                  <a:pt x="153988" y="196050"/>
                </a:lnTo>
                <a:lnTo>
                  <a:pt x="173038" y="188112"/>
                </a:lnTo>
                <a:close/>
                <a:moveTo>
                  <a:pt x="145188" y="151599"/>
                </a:moveTo>
                <a:cubicBezTo>
                  <a:pt x="145188" y="151599"/>
                  <a:pt x="145188" y="151599"/>
                  <a:pt x="187326" y="190104"/>
                </a:cubicBezTo>
                <a:cubicBezTo>
                  <a:pt x="187326" y="190104"/>
                  <a:pt x="187326" y="190104"/>
                  <a:pt x="138803" y="210640"/>
                </a:cubicBezTo>
                <a:cubicBezTo>
                  <a:pt x="136249" y="211924"/>
                  <a:pt x="133696" y="211924"/>
                  <a:pt x="131142" y="210640"/>
                </a:cubicBezTo>
                <a:cubicBezTo>
                  <a:pt x="129865" y="208073"/>
                  <a:pt x="128588" y="205506"/>
                  <a:pt x="129865" y="202939"/>
                </a:cubicBezTo>
                <a:cubicBezTo>
                  <a:pt x="129865" y="202939"/>
                  <a:pt x="129865" y="202939"/>
                  <a:pt x="145188" y="151599"/>
                </a:cubicBezTo>
                <a:close/>
                <a:moveTo>
                  <a:pt x="58982" y="146837"/>
                </a:moveTo>
                <a:cubicBezTo>
                  <a:pt x="58982" y="146837"/>
                  <a:pt x="58982" y="146837"/>
                  <a:pt x="130176" y="146837"/>
                </a:cubicBezTo>
                <a:cubicBezTo>
                  <a:pt x="130176" y="148186"/>
                  <a:pt x="130176" y="148186"/>
                  <a:pt x="130176" y="148186"/>
                </a:cubicBezTo>
                <a:lnTo>
                  <a:pt x="122409" y="173825"/>
                </a:lnTo>
                <a:cubicBezTo>
                  <a:pt x="122409" y="173825"/>
                  <a:pt x="122409" y="173825"/>
                  <a:pt x="58982" y="173825"/>
                </a:cubicBezTo>
                <a:cubicBezTo>
                  <a:pt x="51216" y="173825"/>
                  <a:pt x="46038" y="167078"/>
                  <a:pt x="46038" y="160331"/>
                </a:cubicBezTo>
                <a:cubicBezTo>
                  <a:pt x="46038" y="153584"/>
                  <a:pt x="51216" y="146837"/>
                  <a:pt x="58982" y="146837"/>
                </a:cubicBezTo>
                <a:close/>
                <a:moveTo>
                  <a:pt x="59011" y="105562"/>
                </a:moveTo>
                <a:lnTo>
                  <a:pt x="166688" y="105562"/>
                </a:lnTo>
                <a:cubicBezTo>
                  <a:pt x="166688" y="105562"/>
                  <a:pt x="166688" y="105562"/>
                  <a:pt x="144634" y="130962"/>
                </a:cubicBezTo>
                <a:cubicBezTo>
                  <a:pt x="144634" y="130962"/>
                  <a:pt x="144634" y="130962"/>
                  <a:pt x="59011" y="130962"/>
                </a:cubicBezTo>
                <a:cubicBezTo>
                  <a:pt x="51227" y="130962"/>
                  <a:pt x="46038" y="125615"/>
                  <a:pt x="46038" y="118930"/>
                </a:cubicBezTo>
                <a:cubicBezTo>
                  <a:pt x="46038" y="110909"/>
                  <a:pt x="51227" y="105562"/>
                  <a:pt x="59011" y="105562"/>
                </a:cubicBezTo>
                <a:close/>
                <a:moveTo>
                  <a:pt x="226883" y="81749"/>
                </a:moveTo>
                <a:cubicBezTo>
                  <a:pt x="225587" y="81749"/>
                  <a:pt x="224292" y="83037"/>
                  <a:pt x="224292" y="83037"/>
                </a:cubicBezTo>
                <a:cubicBezTo>
                  <a:pt x="224292" y="83037"/>
                  <a:pt x="224292" y="83037"/>
                  <a:pt x="171159" y="140996"/>
                </a:cubicBezTo>
                <a:cubicBezTo>
                  <a:pt x="169863" y="142284"/>
                  <a:pt x="169863" y="144860"/>
                  <a:pt x="172455" y="146148"/>
                </a:cubicBezTo>
                <a:cubicBezTo>
                  <a:pt x="172455" y="146148"/>
                  <a:pt x="172455" y="146148"/>
                  <a:pt x="175047" y="148724"/>
                </a:cubicBezTo>
                <a:cubicBezTo>
                  <a:pt x="175047" y="148724"/>
                  <a:pt x="176343" y="150012"/>
                  <a:pt x="177639" y="150012"/>
                </a:cubicBezTo>
                <a:cubicBezTo>
                  <a:pt x="177639" y="150012"/>
                  <a:pt x="178934" y="148724"/>
                  <a:pt x="180230" y="148724"/>
                </a:cubicBezTo>
                <a:cubicBezTo>
                  <a:pt x="180230" y="148724"/>
                  <a:pt x="180230" y="148724"/>
                  <a:pt x="232067" y="90765"/>
                </a:cubicBezTo>
                <a:cubicBezTo>
                  <a:pt x="233363" y="89477"/>
                  <a:pt x="233363" y="86901"/>
                  <a:pt x="232067" y="85613"/>
                </a:cubicBezTo>
                <a:cubicBezTo>
                  <a:pt x="232067" y="85613"/>
                  <a:pt x="232067" y="85613"/>
                  <a:pt x="229475" y="83037"/>
                </a:cubicBezTo>
                <a:cubicBezTo>
                  <a:pt x="228179" y="81749"/>
                  <a:pt x="226883" y="81749"/>
                  <a:pt x="226883" y="81749"/>
                </a:cubicBezTo>
                <a:close/>
                <a:moveTo>
                  <a:pt x="247254" y="62303"/>
                </a:moveTo>
                <a:cubicBezTo>
                  <a:pt x="244873" y="61112"/>
                  <a:pt x="243682" y="62303"/>
                  <a:pt x="242491" y="63493"/>
                </a:cubicBezTo>
                <a:cubicBezTo>
                  <a:pt x="242491" y="63493"/>
                  <a:pt x="242491" y="63493"/>
                  <a:pt x="237729" y="68256"/>
                </a:cubicBezTo>
                <a:cubicBezTo>
                  <a:pt x="237729" y="68256"/>
                  <a:pt x="236538" y="69447"/>
                  <a:pt x="236538" y="70637"/>
                </a:cubicBezTo>
                <a:cubicBezTo>
                  <a:pt x="236538" y="70637"/>
                  <a:pt x="237729" y="71828"/>
                  <a:pt x="237729" y="73019"/>
                </a:cubicBezTo>
                <a:cubicBezTo>
                  <a:pt x="237729" y="73019"/>
                  <a:pt x="237729" y="73019"/>
                  <a:pt x="240110" y="74209"/>
                </a:cubicBezTo>
                <a:cubicBezTo>
                  <a:pt x="241301" y="75400"/>
                  <a:pt x="242491" y="75400"/>
                  <a:pt x="242491" y="75400"/>
                </a:cubicBezTo>
                <a:cubicBezTo>
                  <a:pt x="243682" y="75400"/>
                  <a:pt x="243682" y="75400"/>
                  <a:pt x="244873" y="75400"/>
                </a:cubicBezTo>
                <a:cubicBezTo>
                  <a:pt x="244873" y="74209"/>
                  <a:pt x="244873" y="74209"/>
                  <a:pt x="244873" y="74209"/>
                </a:cubicBezTo>
                <a:cubicBezTo>
                  <a:pt x="244873" y="74209"/>
                  <a:pt x="244873" y="74209"/>
                  <a:pt x="249635" y="69447"/>
                </a:cubicBezTo>
                <a:cubicBezTo>
                  <a:pt x="250826" y="68256"/>
                  <a:pt x="250826" y="65875"/>
                  <a:pt x="249635" y="64684"/>
                </a:cubicBezTo>
                <a:cubicBezTo>
                  <a:pt x="249635" y="64684"/>
                  <a:pt x="249635" y="64684"/>
                  <a:pt x="247254" y="62303"/>
                </a:cubicBezTo>
                <a:close/>
                <a:moveTo>
                  <a:pt x="24647" y="48412"/>
                </a:moveTo>
                <a:cubicBezTo>
                  <a:pt x="24647" y="48412"/>
                  <a:pt x="24647" y="48412"/>
                  <a:pt x="201069" y="48412"/>
                </a:cubicBezTo>
                <a:cubicBezTo>
                  <a:pt x="206258" y="48412"/>
                  <a:pt x="210149" y="49705"/>
                  <a:pt x="214041" y="52292"/>
                </a:cubicBezTo>
                <a:cubicBezTo>
                  <a:pt x="214041" y="52292"/>
                  <a:pt x="214041" y="52292"/>
                  <a:pt x="193285" y="76863"/>
                </a:cubicBezTo>
                <a:cubicBezTo>
                  <a:pt x="189394" y="74277"/>
                  <a:pt x="185502" y="72983"/>
                  <a:pt x="181610" y="72983"/>
                </a:cubicBezTo>
                <a:cubicBezTo>
                  <a:pt x="181610" y="72983"/>
                  <a:pt x="181610" y="72983"/>
                  <a:pt x="45403" y="72983"/>
                </a:cubicBezTo>
                <a:cubicBezTo>
                  <a:pt x="33728" y="72983"/>
                  <a:pt x="24647" y="82036"/>
                  <a:pt x="24647" y="93675"/>
                </a:cubicBezTo>
                <a:cubicBezTo>
                  <a:pt x="24647" y="93675"/>
                  <a:pt x="24647" y="93675"/>
                  <a:pt x="24647" y="268262"/>
                </a:cubicBezTo>
                <a:cubicBezTo>
                  <a:pt x="24647" y="278608"/>
                  <a:pt x="33728" y="287660"/>
                  <a:pt x="45403" y="287660"/>
                </a:cubicBezTo>
                <a:cubicBezTo>
                  <a:pt x="45403" y="287660"/>
                  <a:pt x="45403" y="287660"/>
                  <a:pt x="181610" y="287660"/>
                </a:cubicBezTo>
                <a:cubicBezTo>
                  <a:pt x="193285" y="287660"/>
                  <a:pt x="202366" y="278608"/>
                  <a:pt x="202366" y="268262"/>
                </a:cubicBezTo>
                <a:cubicBezTo>
                  <a:pt x="202366" y="268262"/>
                  <a:pt x="202366" y="268262"/>
                  <a:pt x="202366" y="202307"/>
                </a:cubicBezTo>
                <a:cubicBezTo>
                  <a:pt x="202366" y="202307"/>
                  <a:pt x="202366" y="201014"/>
                  <a:pt x="203663" y="201014"/>
                </a:cubicBezTo>
                <a:cubicBezTo>
                  <a:pt x="203663" y="199720"/>
                  <a:pt x="204960" y="199720"/>
                  <a:pt x="206258" y="198427"/>
                </a:cubicBezTo>
                <a:cubicBezTo>
                  <a:pt x="206258" y="198427"/>
                  <a:pt x="206258" y="198427"/>
                  <a:pt x="227013" y="175149"/>
                </a:cubicBezTo>
                <a:cubicBezTo>
                  <a:pt x="227013" y="175149"/>
                  <a:pt x="227013" y="175149"/>
                  <a:pt x="227013" y="287660"/>
                </a:cubicBezTo>
                <a:cubicBezTo>
                  <a:pt x="227013" y="301886"/>
                  <a:pt x="215338" y="313525"/>
                  <a:pt x="201069" y="313525"/>
                </a:cubicBezTo>
                <a:cubicBezTo>
                  <a:pt x="201069" y="313525"/>
                  <a:pt x="201069" y="313525"/>
                  <a:pt x="25944" y="313525"/>
                </a:cubicBezTo>
                <a:cubicBezTo>
                  <a:pt x="11675" y="313525"/>
                  <a:pt x="0" y="301886"/>
                  <a:pt x="0" y="287660"/>
                </a:cubicBezTo>
                <a:cubicBezTo>
                  <a:pt x="0" y="287660"/>
                  <a:pt x="0" y="287660"/>
                  <a:pt x="0" y="72983"/>
                </a:cubicBezTo>
                <a:cubicBezTo>
                  <a:pt x="0" y="60051"/>
                  <a:pt x="10378" y="48412"/>
                  <a:pt x="24647" y="48412"/>
                </a:cubicBezTo>
                <a:close/>
                <a:moveTo>
                  <a:pt x="242888" y="42062"/>
                </a:moveTo>
                <a:lnTo>
                  <a:pt x="285751" y="81750"/>
                </a:lnTo>
                <a:lnTo>
                  <a:pt x="279401" y="89687"/>
                </a:lnTo>
                <a:lnTo>
                  <a:pt x="200026" y="178587"/>
                </a:lnTo>
                <a:lnTo>
                  <a:pt x="193676" y="184937"/>
                </a:lnTo>
                <a:lnTo>
                  <a:pt x="150813" y="146837"/>
                </a:lnTo>
                <a:lnTo>
                  <a:pt x="155576" y="138899"/>
                </a:lnTo>
                <a:lnTo>
                  <a:pt x="236538" y="48412"/>
                </a:lnTo>
                <a:close/>
                <a:moveTo>
                  <a:pt x="257175" y="26187"/>
                </a:moveTo>
                <a:lnTo>
                  <a:pt x="301625" y="64287"/>
                </a:lnTo>
                <a:lnTo>
                  <a:pt x="295275" y="72225"/>
                </a:lnTo>
                <a:lnTo>
                  <a:pt x="290513" y="75400"/>
                </a:lnTo>
                <a:lnTo>
                  <a:pt x="247650" y="37300"/>
                </a:lnTo>
                <a:lnTo>
                  <a:pt x="250825" y="34125"/>
                </a:lnTo>
                <a:close/>
                <a:moveTo>
                  <a:pt x="285750" y="11899"/>
                </a:moveTo>
                <a:lnTo>
                  <a:pt x="279400" y="19837"/>
                </a:lnTo>
                <a:lnTo>
                  <a:pt x="304800" y="43649"/>
                </a:lnTo>
                <a:lnTo>
                  <a:pt x="312738" y="35712"/>
                </a:lnTo>
                <a:close/>
                <a:moveTo>
                  <a:pt x="285265" y="516"/>
                </a:moveTo>
                <a:cubicBezTo>
                  <a:pt x="289152" y="-801"/>
                  <a:pt x="291744" y="516"/>
                  <a:pt x="294336" y="3151"/>
                </a:cubicBezTo>
                <a:cubicBezTo>
                  <a:pt x="294336" y="3151"/>
                  <a:pt x="294336" y="3151"/>
                  <a:pt x="318958" y="25545"/>
                </a:cubicBezTo>
                <a:cubicBezTo>
                  <a:pt x="324142" y="30814"/>
                  <a:pt x="325438" y="38718"/>
                  <a:pt x="320254" y="43987"/>
                </a:cubicBezTo>
                <a:cubicBezTo>
                  <a:pt x="320254" y="43987"/>
                  <a:pt x="320254" y="43987"/>
                  <a:pt x="305999" y="61112"/>
                </a:cubicBezTo>
                <a:cubicBezTo>
                  <a:pt x="305999" y="61112"/>
                  <a:pt x="305999" y="61112"/>
                  <a:pt x="261938" y="20276"/>
                </a:cubicBezTo>
                <a:cubicBezTo>
                  <a:pt x="261938" y="20276"/>
                  <a:pt x="261938" y="20276"/>
                  <a:pt x="276193" y="4468"/>
                </a:cubicBezTo>
                <a:cubicBezTo>
                  <a:pt x="278785" y="1834"/>
                  <a:pt x="281377" y="516"/>
                  <a:pt x="285265" y="51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028700"/>
            <a:ext cx="10058400" cy="5395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177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箭头: 五边形 1"/>
          <p:cNvSpPr/>
          <p:nvPr/>
        </p:nvSpPr>
        <p:spPr>
          <a:xfrm rot="5400000">
            <a:off x="5581650" y="-666750"/>
            <a:ext cx="1028700" cy="2362200"/>
          </a:xfrm>
          <a:prstGeom prst="homePlate">
            <a:avLst>
              <a:gd name="adj" fmla="val 32716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926454" y="139184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b="1" dirty="0">
                <a:solidFill>
                  <a:srgbClr val="FFFFFF"/>
                </a:solidFill>
                <a:latin typeface="Arial"/>
                <a:ea typeface="微软雅黑"/>
              </a:rPr>
              <a:t>评论过</a:t>
            </a:r>
            <a:r>
              <a:rPr lang="zh-CN" altLang="en-US" sz="2800" b="1" dirty="0" smtClean="0">
                <a:solidFill>
                  <a:srgbClr val="FFFFFF"/>
                </a:solidFill>
                <a:latin typeface="Arial"/>
                <a:ea typeface="微软雅黑"/>
              </a:rPr>
              <a:t>的影片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2" name="statistics-on-laptop_82095"/>
          <p:cNvSpPr>
            <a:spLocks noChangeAspect="1"/>
          </p:cNvSpPr>
          <p:nvPr/>
        </p:nvSpPr>
        <p:spPr bwMode="auto">
          <a:xfrm>
            <a:off x="2852093" y="3109933"/>
            <a:ext cx="1299316" cy="1259041"/>
          </a:xfrm>
          <a:custGeom>
            <a:avLst/>
            <a:gdLst>
              <a:gd name="connsiteX0" fmla="*/ 58918 w 323554"/>
              <a:gd name="connsiteY0" fmla="*/ 189699 h 313525"/>
              <a:gd name="connsiteX1" fmla="*/ 101421 w 323554"/>
              <a:gd name="connsiteY1" fmla="*/ 189699 h 313525"/>
              <a:gd name="connsiteX2" fmla="*/ 103997 w 323554"/>
              <a:gd name="connsiteY2" fmla="*/ 189699 h 313525"/>
              <a:gd name="connsiteX3" fmla="*/ 114301 w 323554"/>
              <a:gd name="connsiteY3" fmla="*/ 201731 h 313525"/>
              <a:gd name="connsiteX4" fmla="*/ 113013 w 323554"/>
              <a:gd name="connsiteY4" fmla="*/ 205741 h 313525"/>
              <a:gd name="connsiteX5" fmla="*/ 101421 w 323554"/>
              <a:gd name="connsiteY5" fmla="*/ 215099 h 313525"/>
              <a:gd name="connsiteX6" fmla="*/ 58918 w 323554"/>
              <a:gd name="connsiteY6" fmla="*/ 215099 h 313525"/>
              <a:gd name="connsiteX7" fmla="*/ 46038 w 323554"/>
              <a:gd name="connsiteY7" fmla="*/ 201731 h 313525"/>
              <a:gd name="connsiteX8" fmla="*/ 58918 w 323554"/>
              <a:gd name="connsiteY8" fmla="*/ 189699 h 313525"/>
              <a:gd name="connsiteX9" fmla="*/ 149225 w 323554"/>
              <a:gd name="connsiteY9" fmla="*/ 165887 h 313525"/>
              <a:gd name="connsiteX10" fmla="*/ 142875 w 323554"/>
              <a:gd name="connsiteY10" fmla="*/ 186525 h 313525"/>
              <a:gd name="connsiteX11" fmla="*/ 153988 w 323554"/>
              <a:gd name="connsiteY11" fmla="*/ 196050 h 313525"/>
              <a:gd name="connsiteX12" fmla="*/ 173038 w 323554"/>
              <a:gd name="connsiteY12" fmla="*/ 188112 h 313525"/>
              <a:gd name="connsiteX13" fmla="*/ 145188 w 323554"/>
              <a:gd name="connsiteY13" fmla="*/ 151599 h 313525"/>
              <a:gd name="connsiteX14" fmla="*/ 187326 w 323554"/>
              <a:gd name="connsiteY14" fmla="*/ 190104 h 313525"/>
              <a:gd name="connsiteX15" fmla="*/ 138803 w 323554"/>
              <a:gd name="connsiteY15" fmla="*/ 210640 h 313525"/>
              <a:gd name="connsiteX16" fmla="*/ 131142 w 323554"/>
              <a:gd name="connsiteY16" fmla="*/ 210640 h 313525"/>
              <a:gd name="connsiteX17" fmla="*/ 129865 w 323554"/>
              <a:gd name="connsiteY17" fmla="*/ 202939 h 313525"/>
              <a:gd name="connsiteX18" fmla="*/ 145188 w 323554"/>
              <a:gd name="connsiteY18" fmla="*/ 151599 h 313525"/>
              <a:gd name="connsiteX19" fmla="*/ 58982 w 323554"/>
              <a:gd name="connsiteY19" fmla="*/ 146837 h 313525"/>
              <a:gd name="connsiteX20" fmla="*/ 130176 w 323554"/>
              <a:gd name="connsiteY20" fmla="*/ 146837 h 313525"/>
              <a:gd name="connsiteX21" fmla="*/ 130176 w 323554"/>
              <a:gd name="connsiteY21" fmla="*/ 148186 h 313525"/>
              <a:gd name="connsiteX22" fmla="*/ 122409 w 323554"/>
              <a:gd name="connsiteY22" fmla="*/ 173825 h 313525"/>
              <a:gd name="connsiteX23" fmla="*/ 58982 w 323554"/>
              <a:gd name="connsiteY23" fmla="*/ 173825 h 313525"/>
              <a:gd name="connsiteX24" fmla="*/ 46038 w 323554"/>
              <a:gd name="connsiteY24" fmla="*/ 160331 h 313525"/>
              <a:gd name="connsiteX25" fmla="*/ 58982 w 323554"/>
              <a:gd name="connsiteY25" fmla="*/ 146837 h 313525"/>
              <a:gd name="connsiteX26" fmla="*/ 59011 w 323554"/>
              <a:gd name="connsiteY26" fmla="*/ 105562 h 313525"/>
              <a:gd name="connsiteX27" fmla="*/ 166688 w 323554"/>
              <a:gd name="connsiteY27" fmla="*/ 105562 h 313525"/>
              <a:gd name="connsiteX28" fmla="*/ 144634 w 323554"/>
              <a:gd name="connsiteY28" fmla="*/ 130962 h 313525"/>
              <a:gd name="connsiteX29" fmla="*/ 59011 w 323554"/>
              <a:gd name="connsiteY29" fmla="*/ 130962 h 313525"/>
              <a:gd name="connsiteX30" fmla="*/ 46038 w 323554"/>
              <a:gd name="connsiteY30" fmla="*/ 118930 h 313525"/>
              <a:gd name="connsiteX31" fmla="*/ 59011 w 323554"/>
              <a:gd name="connsiteY31" fmla="*/ 105562 h 313525"/>
              <a:gd name="connsiteX32" fmla="*/ 226883 w 323554"/>
              <a:gd name="connsiteY32" fmla="*/ 81749 h 313525"/>
              <a:gd name="connsiteX33" fmla="*/ 224292 w 323554"/>
              <a:gd name="connsiteY33" fmla="*/ 83037 h 313525"/>
              <a:gd name="connsiteX34" fmla="*/ 171159 w 323554"/>
              <a:gd name="connsiteY34" fmla="*/ 140996 h 313525"/>
              <a:gd name="connsiteX35" fmla="*/ 172455 w 323554"/>
              <a:gd name="connsiteY35" fmla="*/ 146148 h 313525"/>
              <a:gd name="connsiteX36" fmla="*/ 175047 w 323554"/>
              <a:gd name="connsiteY36" fmla="*/ 148724 h 313525"/>
              <a:gd name="connsiteX37" fmla="*/ 177639 w 323554"/>
              <a:gd name="connsiteY37" fmla="*/ 150012 h 313525"/>
              <a:gd name="connsiteX38" fmla="*/ 180230 w 323554"/>
              <a:gd name="connsiteY38" fmla="*/ 148724 h 313525"/>
              <a:gd name="connsiteX39" fmla="*/ 232067 w 323554"/>
              <a:gd name="connsiteY39" fmla="*/ 90765 h 313525"/>
              <a:gd name="connsiteX40" fmla="*/ 232067 w 323554"/>
              <a:gd name="connsiteY40" fmla="*/ 85613 h 313525"/>
              <a:gd name="connsiteX41" fmla="*/ 229475 w 323554"/>
              <a:gd name="connsiteY41" fmla="*/ 83037 h 313525"/>
              <a:gd name="connsiteX42" fmla="*/ 226883 w 323554"/>
              <a:gd name="connsiteY42" fmla="*/ 81749 h 313525"/>
              <a:gd name="connsiteX43" fmla="*/ 247254 w 323554"/>
              <a:gd name="connsiteY43" fmla="*/ 62303 h 313525"/>
              <a:gd name="connsiteX44" fmla="*/ 242491 w 323554"/>
              <a:gd name="connsiteY44" fmla="*/ 63493 h 313525"/>
              <a:gd name="connsiteX45" fmla="*/ 237729 w 323554"/>
              <a:gd name="connsiteY45" fmla="*/ 68256 h 313525"/>
              <a:gd name="connsiteX46" fmla="*/ 236538 w 323554"/>
              <a:gd name="connsiteY46" fmla="*/ 70637 h 313525"/>
              <a:gd name="connsiteX47" fmla="*/ 237729 w 323554"/>
              <a:gd name="connsiteY47" fmla="*/ 73019 h 313525"/>
              <a:gd name="connsiteX48" fmla="*/ 240110 w 323554"/>
              <a:gd name="connsiteY48" fmla="*/ 74209 h 313525"/>
              <a:gd name="connsiteX49" fmla="*/ 242491 w 323554"/>
              <a:gd name="connsiteY49" fmla="*/ 75400 h 313525"/>
              <a:gd name="connsiteX50" fmla="*/ 244873 w 323554"/>
              <a:gd name="connsiteY50" fmla="*/ 75400 h 313525"/>
              <a:gd name="connsiteX51" fmla="*/ 244873 w 323554"/>
              <a:gd name="connsiteY51" fmla="*/ 74209 h 313525"/>
              <a:gd name="connsiteX52" fmla="*/ 249635 w 323554"/>
              <a:gd name="connsiteY52" fmla="*/ 69447 h 313525"/>
              <a:gd name="connsiteX53" fmla="*/ 249635 w 323554"/>
              <a:gd name="connsiteY53" fmla="*/ 64684 h 313525"/>
              <a:gd name="connsiteX54" fmla="*/ 247254 w 323554"/>
              <a:gd name="connsiteY54" fmla="*/ 62303 h 313525"/>
              <a:gd name="connsiteX55" fmla="*/ 24647 w 323554"/>
              <a:gd name="connsiteY55" fmla="*/ 48412 h 313525"/>
              <a:gd name="connsiteX56" fmla="*/ 201069 w 323554"/>
              <a:gd name="connsiteY56" fmla="*/ 48412 h 313525"/>
              <a:gd name="connsiteX57" fmla="*/ 214041 w 323554"/>
              <a:gd name="connsiteY57" fmla="*/ 52292 h 313525"/>
              <a:gd name="connsiteX58" fmla="*/ 193285 w 323554"/>
              <a:gd name="connsiteY58" fmla="*/ 76863 h 313525"/>
              <a:gd name="connsiteX59" fmla="*/ 181610 w 323554"/>
              <a:gd name="connsiteY59" fmla="*/ 72983 h 313525"/>
              <a:gd name="connsiteX60" fmla="*/ 45403 w 323554"/>
              <a:gd name="connsiteY60" fmla="*/ 72983 h 313525"/>
              <a:gd name="connsiteX61" fmla="*/ 24647 w 323554"/>
              <a:gd name="connsiteY61" fmla="*/ 93675 h 313525"/>
              <a:gd name="connsiteX62" fmla="*/ 24647 w 323554"/>
              <a:gd name="connsiteY62" fmla="*/ 268262 h 313525"/>
              <a:gd name="connsiteX63" fmla="*/ 45403 w 323554"/>
              <a:gd name="connsiteY63" fmla="*/ 287660 h 313525"/>
              <a:gd name="connsiteX64" fmla="*/ 181610 w 323554"/>
              <a:gd name="connsiteY64" fmla="*/ 287660 h 313525"/>
              <a:gd name="connsiteX65" fmla="*/ 202366 w 323554"/>
              <a:gd name="connsiteY65" fmla="*/ 268262 h 313525"/>
              <a:gd name="connsiteX66" fmla="*/ 202366 w 323554"/>
              <a:gd name="connsiteY66" fmla="*/ 202307 h 313525"/>
              <a:gd name="connsiteX67" fmla="*/ 203663 w 323554"/>
              <a:gd name="connsiteY67" fmla="*/ 201014 h 313525"/>
              <a:gd name="connsiteX68" fmla="*/ 206258 w 323554"/>
              <a:gd name="connsiteY68" fmla="*/ 198427 h 313525"/>
              <a:gd name="connsiteX69" fmla="*/ 227013 w 323554"/>
              <a:gd name="connsiteY69" fmla="*/ 175149 h 313525"/>
              <a:gd name="connsiteX70" fmla="*/ 227013 w 323554"/>
              <a:gd name="connsiteY70" fmla="*/ 287660 h 313525"/>
              <a:gd name="connsiteX71" fmla="*/ 201069 w 323554"/>
              <a:gd name="connsiteY71" fmla="*/ 313525 h 313525"/>
              <a:gd name="connsiteX72" fmla="*/ 25944 w 323554"/>
              <a:gd name="connsiteY72" fmla="*/ 313525 h 313525"/>
              <a:gd name="connsiteX73" fmla="*/ 0 w 323554"/>
              <a:gd name="connsiteY73" fmla="*/ 287660 h 313525"/>
              <a:gd name="connsiteX74" fmla="*/ 0 w 323554"/>
              <a:gd name="connsiteY74" fmla="*/ 72983 h 313525"/>
              <a:gd name="connsiteX75" fmla="*/ 24647 w 323554"/>
              <a:gd name="connsiteY75" fmla="*/ 48412 h 313525"/>
              <a:gd name="connsiteX76" fmla="*/ 242888 w 323554"/>
              <a:gd name="connsiteY76" fmla="*/ 42062 h 313525"/>
              <a:gd name="connsiteX77" fmla="*/ 285751 w 323554"/>
              <a:gd name="connsiteY77" fmla="*/ 81750 h 313525"/>
              <a:gd name="connsiteX78" fmla="*/ 279401 w 323554"/>
              <a:gd name="connsiteY78" fmla="*/ 89687 h 313525"/>
              <a:gd name="connsiteX79" fmla="*/ 200026 w 323554"/>
              <a:gd name="connsiteY79" fmla="*/ 178587 h 313525"/>
              <a:gd name="connsiteX80" fmla="*/ 193676 w 323554"/>
              <a:gd name="connsiteY80" fmla="*/ 184937 h 313525"/>
              <a:gd name="connsiteX81" fmla="*/ 150813 w 323554"/>
              <a:gd name="connsiteY81" fmla="*/ 146837 h 313525"/>
              <a:gd name="connsiteX82" fmla="*/ 155576 w 323554"/>
              <a:gd name="connsiteY82" fmla="*/ 138899 h 313525"/>
              <a:gd name="connsiteX83" fmla="*/ 236538 w 323554"/>
              <a:gd name="connsiteY83" fmla="*/ 48412 h 313525"/>
              <a:gd name="connsiteX84" fmla="*/ 257175 w 323554"/>
              <a:gd name="connsiteY84" fmla="*/ 26187 h 313525"/>
              <a:gd name="connsiteX85" fmla="*/ 301625 w 323554"/>
              <a:gd name="connsiteY85" fmla="*/ 64287 h 313525"/>
              <a:gd name="connsiteX86" fmla="*/ 295275 w 323554"/>
              <a:gd name="connsiteY86" fmla="*/ 72225 h 313525"/>
              <a:gd name="connsiteX87" fmla="*/ 290513 w 323554"/>
              <a:gd name="connsiteY87" fmla="*/ 75400 h 313525"/>
              <a:gd name="connsiteX88" fmla="*/ 247650 w 323554"/>
              <a:gd name="connsiteY88" fmla="*/ 37300 h 313525"/>
              <a:gd name="connsiteX89" fmla="*/ 250825 w 323554"/>
              <a:gd name="connsiteY89" fmla="*/ 34125 h 313525"/>
              <a:gd name="connsiteX90" fmla="*/ 285750 w 323554"/>
              <a:gd name="connsiteY90" fmla="*/ 11899 h 313525"/>
              <a:gd name="connsiteX91" fmla="*/ 279400 w 323554"/>
              <a:gd name="connsiteY91" fmla="*/ 19837 h 313525"/>
              <a:gd name="connsiteX92" fmla="*/ 304800 w 323554"/>
              <a:gd name="connsiteY92" fmla="*/ 43649 h 313525"/>
              <a:gd name="connsiteX93" fmla="*/ 312738 w 323554"/>
              <a:gd name="connsiteY93" fmla="*/ 35712 h 313525"/>
              <a:gd name="connsiteX94" fmla="*/ 285265 w 323554"/>
              <a:gd name="connsiteY94" fmla="*/ 516 h 313525"/>
              <a:gd name="connsiteX95" fmla="*/ 294336 w 323554"/>
              <a:gd name="connsiteY95" fmla="*/ 3151 h 313525"/>
              <a:gd name="connsiteX96" fmla="*/ 318958 w 323554"/>
              <a:gd name="connsiteY96" fmla="*/ 25545 h 313525"/>
              <a:gd name="connsiteX97" fmla="*/ 320254 w 323554"/>
              <a:gd name="connsiteY97" fmla="*/ 43987 h 313525"/>
              <a:gd name="connsiteX98" fmla="*/ 305999 w 323554"/>
              <a:gd name="connsiteY98" fmla="*/ 61112 h 313525"/>
              <a:gd name="connsiteX99" fmla="*/ 261938 w 323554"/>
              <a:gd name="connsiteY99" fmla="*/ 20276 h 313525"/>
              <a:gd name="connsiteX100" fmla="*/ 276193 w 323554"/>
              <a:gd name="connsiteY100" fmla="*/ 4468 h 313525"/>
              <a:gd name="connsiteX101" fmla="*/ 285265 w 323554"/>
              <a:gd name="connsiteY101" fmla="*/ 516 h 313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323554" h="313525">
                <a:moveTo>
                  <a:pt x="58918" y="189699"/>
                </a:moveTo>
                <a:cubicBezTo>
                  <a:pt x="58918" y="189699"/>
                  <a:pt x="58918" y="189699"/>
                  <a:pt x="101421" y="189699"/>
                </a:cubicBezTo>
                <a:cubicBezTo>
                  <a:pt x="102709" y="189699"/>
                  <a:pt x="102709" y="189699"/>
                  <a:pt x="103997" y="189699"/>
                </a:cubicBezTo>
                <a:cubicBezTo>
                  <a:pt x="109149" y="189699"/>
                  <a:pt x="114301" y="195046"/>
                  <a:pt x="114301" y="201731"/>
                </a:cubicBezTo>
                <a:cubicBezTo>
                  <a:pt x="114301" y="203067"/>
                  <a:pt x="114301" y="204404"/>
                  <a:pt x="113013" y="205741"/>
                </a:cubicBezTo>
                <a:cubicBezTo>
                  <a:pt x="111725" y="211088"/>
                  <a:pt x="107861" y="215099"/>
                  <a:pt x="101421" y="215099"/>
                </a:cubicBezTo>
                <a:cubicBezTo>
                  <a:pt x="101421" y="215099"/>
                  <a:pt x="101421" y="215099"/>
                  <a:pt x="58918" y="215099"/>
                </a:cubicBezTo>
                <a:cubicBezTo>
                  <a:pt x="51190" y="215099"/>
                  <a:pt x="46038" y="209752"/>
                  <a:pt x="46038" y="201731"/>
                </a:cubicBezTo>
                <a:cubicBezTo>
                  <a:pt x="46038" y="195046"/>
                  <a:pt x="51190" y="189699"/>
                  <a:pt x="58918" y="189699"/>
                </a:cubicBezTo>
                <a:close/>
                <a:moveTo>
                  <a:pt x="149225" y="165887"/>
                </a:moveTo>
                <a:lnTo>
                  <a:pt x="142875" y="186525"/>
                </a:lnTo>
                <a:lnTo>
                  <a:pt x="153988" y="196050"/>
                </a:lnTo>
                <a:lnTo>
                  <a:pt x="173038" y="188112"/>
                </a:lnTo>
                <a:close/>
                <a:moveTo>
                  <a:pt x="145188" y="151599"/>
                </a:moveTo>
                <a:cubicBezTo>
                  <a:pt x="145188" y="151599"/>
                  <a:pt x="145188" y="151599"/>
                  <a:pt x="187326" y="190104"/>
                </a:cubicBezTo>
                <a:cubicBezTo>
                  <a:pt x="187326" y="190104"/>
                  <a:pt x="187326" y="190104"/>
                  <a:pt x="138803" y="210640"/>
                </a:cubicBezTo>
                <a:cubicBezTo>
                  <a:pt x="136249" y="211924"/>
                  <a:pt x="133696" y="211924"/>
                  <a:pt x="131142" y="210640"/>
                </a:cubicBezTo>
                <a:cubicBezTo>
                  <a:pt x="129865" y="208073"/>
                  <a:pt x="128588" y="205506"/>
                  <a:pt x="129865" y="202939"/>
                </a:cubicBezTo>
                <a:cubicBezTo>
                  <a:pt x="129865" y="202939"/>
                  <a:pt x="129865" y="202939"/>
                  <a:pt x="145188" y="151599"/>
                </a:cubicBezTo>
                <a:close/>
                <a:moveTo>
                  <a:pt x="58982" y="146837"/>
                </a:moveTo>
                <a:cubicBezTo>
                  <a:pt x="58982" y="146837"/>
                  <a:pt x="58982" y="146837"/>
                  <a:pt x="130176" y="146837"/>
                </a:cubicBezTo>
                <a:cubicBezTo>
                  <a:pt x="130176" y="148186"/>
                  <a:pt x="130176" y="148186"/>
                  <a:pt x="130176" y="148186"/>
                </a:cubicBezTo>
                <a:lnTo>
                  <a:pt x="122409" y="173825"/>
                </a:lnTo>
                <a:cubicBezTo>
                  <a:pt x="122409" y="173825"/>
                  <a:pt x="122409" y="173825"/>
                  <a:pt x="58982" y="173825"/>
                </a:cubicBezTo>
                <a:cubicBezTo>
                  <a:pt x="51216" y="173825"/>
                  <a:pt x="46038" y="167078"/>
                  <a:pt x="46038" y="160331"/>
                </a:cubicBezTo>
                <a:cubicBezTo>
                  <a:pt x="46038" y="153584"/>
                  <a:pt x="51216" y="146837"/>
                  <a:pt x="58982" y="146837"/>
                </a:cubicBezTo>
                <a:close/>
                <a:moveTo>
                  <a:pt x="59011" y="105562"/>
                </a:moveTo>
                <a:lnTo>
                  <a:pt x="166688" y="105562"/>
                </a:lnTo>
                <a:cubicBezTo>
                  <a:pt x="166688" y="105562"/>
                  <a:pt x="166688" y="105562"/>
                  <a:pt x="144634" y="130962"/>
                </a:cubicBezTo>
                <a:cubicBezTo>
                  <a:pt x="144634" y="130962"/>
                  <a:pt x="144634" y="130962"/>
                  <a:pt x="59011" y="130962"/>
                </a:cubicBezTo>
                <a:cubicBezTo>
                  <a:pt x="51227" y="130962"/>
                  <a:pt x="46038" y="125615"/>
                  <a:pt x="46038" y="118930"/>
                </a:cubicBezTo>
                <a:cubicBezTo>
                  <a:pt x="46038" y="110909"/>
                  <a:pt x="51227" y="105562"/>
                  <a:pt x="59011" y="105562"/>
                </a:cubicBezTo>
                <a:close/>
                <a:moveTo>
                  <a:pt x="226883" y="81749"/>
                </a:moveTo>
                <a:cubicBezTo>
                  <a:pt x="225587" y="81749"/>
                  <a:pt x="224292" y="83037"/>
                  <a:pt x="224292" y="83037"/>
                </a:cubicBezTo>
                <a:cubicBezTo>
                  <a:pt x="224292" y="83037"/>
                  <a:pt x="224292" y="83037"/>
                  <a:pt x="171159" y="140996"/>
                </a:cubicBezTo>
                <a:cubicBezTo>
                  <a:pt x="169863" y="142284"/>
                  <a:pt x="169863" y="144860"/>
                  <a:pt x="172455" y="146148"/>
                </a:cubicBezTo>
                <a:cubicBezTo>
                  <a:pt x="172455" y="146148"/>
                  <a:pt x="172455" y="146148"/>
                  <a:pt x="175047" y="148724"/>
                </a:cubicBezTo>
                <a:cubicBezTo>
                  <a:pt x="175047" y="148724"/>
                  <a:pt x="176343" y="150012"/>
                  <a:pt x="177639" y="150012"/>
                </a:cubicBezTo>
                <a:cubicBezTo>
                  <a:pt x="177639" y="150012"/>
                  <a:pt x="178934" y="148724"/>
                  <a:pt x="180230" y="148724"/>
                </a:cubicBezTo>
                <a:cubicBezTo>
                  <a:pt x="180230" y="148724"/>
                  <a:pt x="180230" y="148724"/>
                  <a:pt x="232067" y="90765"/>
                </a:cubicBezTo>
                <a:cubicBezTo>
                  <a:pt x="233363" y="89477"/>
                  <a:pt x="233363" y="86901"/>
                  <a:pt x="232067" y="85613"/>
                </a:cubicBezTo>
                <a:cubicBezTo>
                  <a:pt x="232067" y="85613"/>
                  <a:pt x="232067" y="85613"/>
                  <a:pt x="229475" y="83037"/>
                </a:cubicBezTo>
                <a:cubicBezTo>
                  <a:pt x="228179" y="81749"/>
                  <a:pt x="226883" y="81749"/>
                  <a:pt x="226883" y="81749"/>
                </a:cubicBezTo>
                <a:close/>
                <a:moveTo>
                  <a:pt x="247254" y="62303"/>
                </a:moveTo>
                <a:cubicBezTo>
                  <a:pt x="244873" y="61112"/>
                  <a:pt x="243682" y="62303"/>
                  <a:pt x="242491" y="63493"/>
                </a:cubicBezTo>
                <a:cubicBezTo>
                  <a:pt x="242491" y="63493"/>
                  <a:pt x="242491" y="63493"/>
                  <a:pt x="237729" y="68256"/>
                </a:cubicBezTo>
                <a:cubicBezTo>
                  <a:pt x="237729" y="68256"/>
                  <a:pt x="236538" y="69447"/>
                  <a:pt x="236538" y="70637"/>
                </a:cubicBezTo>
                <a:cubicBezTo>
                  <a:pt x="236538" y="70637"/>
                  <a:pt x="237729" y="71828"/>
                  <a:pt x="237729" y="73019"/>
                </a:cubicBezTo>
                <a:cubicBezTo>
                  <a:pt x="237729" y="73019"/>
                  <a:pt x="237729" y="73019"/>
                  <a:pt x="240110" y="74209"/>
                </a:cubicBezTo>
                <a:cubicBezTo>
                  <a:pt x="241301" y="75400"/>
                  <a:pt x="242491" y="75400"/>
                  <a:pt x="242491" y="75400"/>
                </a:cubicBezTo>
                <a:cubicBezTo>
                  <a:pt x="243682" y="75400"/>
                  <a:pt x="243682" y="75400"/>
                  <a:pt x="244873" y="75400"/>
                </a:cubicBezTo>
                <a:cubicBezTo>
                  <a:pt x="244873" y="74209"/>
                  <a:pt x="244873" y="74209"/>
                  <a:pt x="244873" y="74209"/>
                </a:cubicBezTo>
                <a:cubicBezTo>
                  <a:pt x="244873" y="74209"/>
                  <a:pt x="244873" y="74209"/>
                  <a:pt x="249635" y="69447"/>
                </a:cubicBezTo>
                <a:cubicBezTo>
                  <a:pt x="250826" y="68256"/>
                  <a:pt x="250826" y="65875"/>
                  <a:pt x="249635" y="64684"/>
                </a:cubicBezTo>
                <a:cubicBezTo>
                  <a:pt x="249635" y="64684"/>
                  <a:pt x="249635" y="64684"/>
                  <a:pt x="247254" y="62303"/>
                </a:cubicBezTo>
                <a:close/>
                <a:moveTo>
                  <a:pt x="24647" y="48412"/>
                </a:moveTo>
                <a:cubicBezTo>
                  <a:pt x="24647" y="48412"/>
                  <a:pt x="24647" y="48412"/>
                  <a:pt x="201069" y="48412"/>
                </a:cubicBezTo>
                <a:cubicBezTo>
                  <a:pt x="206258" y="48412"/>
                  <a:pt x="210149" y="49705"/>
                  <a:pt x="214041" y="52292"/>
                </a:cubicBezTo>
                <a:cubicBezTo>
                  <a:pt x="214041" y="52292"/>
                  <a:pt x="214041" y="52292"/>
                  <a:pt x="193285" y="76863"/>
                </a:cubicBezTo>
                <a:cubicBezTo>
                  <a:pt x="189394" y="74277"/>
                  <a:pt x="185502" y="72983"/>
                  <a:pt x="181610" y="72983"/>
                </a:cubicBezTo>
                <a:cubicBezTo>
                  <a:pt x="181610" y="72983"/>
                  <a:pt x="181610" y="72983"/>
                  <a:pt x="45403" y="72983"/>
                </a:cubicBezTo>
                <a:cubicBezTo>
                  <a:pt x="33728" y="72983"/>
                  <a:pt x="24647" y="82036"/>
                  <a:pt x="24647" y="93675"/>
                </a:cubicBezTo>
                <a:cubicBezTo>
                  <a:pt x="24647" y="93675"/>
                  <a:pt x="24647" y="93675"/>
                  <a:pt x="24647" y="268262"/>
                </a:cubicBezTo>
                <a:cubicBezTo>
                  <a:pt x="24647" y="278608"/>
                  <a:pt x="33728" y="287660"/>
                  <a:pt x="45403" y="287660"/>
                </a:cubicBezTo>
                <a:cubicBezTo>
                  <a:pt x="45403" y="287660"/>
                  <a:pt x="45403" y="287660"/>
                  <a:pt x="181610" y="287660"/>
                </a:cubicBezTo>
                <a:cubicBezTo>
                  <a:pt x="193285" y="287660"/>
                  <a:pt x="202366" y="278608"/>
                  <a:pt x="202366" y="268262"/>
                </a:cubicBezTo>
                <a:cubicBezTo>
                  <a:pt x="202366" y="268262"/>
                  <a:pt x="202366" y="268262"/>
                  <a:pt x="202366" y="202307"/>
                </a:cubicBezTo>
                <a:cubicBezTo>
                  <a:pt x="202366" y="202307"/>
                  <a:pt x="202366" y="201014"/>
                  <a:pt x="203663" y="201014"/>
                </a:cubicBezTo>
                <a:cubicBezTo>
                  <a:pt x="203663" y="199720"/>
                  <a:pt x="204960" y="199720"/>
                  <a:pt x="206258" y="198427"/>
                </a:cubicBezTo>
                <a:cubicBezTo>
                  <a:pt x="206258" y="198427"/>
                  <a:pt x="206258" y="198427"/>
                  <a:pt x="227013" y="175149"/>
                </a:cubicBezTo>
                <a:cubicBezTo>
                  <a:pt x="227013" y="175149"/>
                  <a:pt x="227013" y="175149"/>
                  <a:pt x="227013" y="287660"/>
                </a:cubicBezTo>
                <a:cubicBezTo>
                  <a:pt x="227013" y="301886"/>
                  <a:pt x="215338" y="313525"/>
                  <a:pt x="201069" y="313525"/>
                </a:cubicBezTo>
                <a:cubicBezTo>
                  <a:pt x="201069" y="313525"/>
                  <a:pt x="201069" y="313525"/>
                  <a:pt x="25944" y="313525"/>
                </a:cubicBezTo>
                <a:cubicBezTo>
                  <a:pt x="11675" y="313525"/>
                  <a:pt x="0" y="301886"/>
                  <a:pt x="0" y="287660"/>
                </a:cubicBezTo>
                <a:cubicBezTo>
                  <a:pt x="0" y="287660"/>
                  <a:pt x="0" y="287660"/>
                  <a:pt x="0" y="72983"/>
                </a:cubicBezTo>
                <a:cubicBezTo>
                  <a:pt x="0" y="60051"/>
                  <a:pt x="10378" y="48412"/>
                  <a:pt x="24647" y="48412"/>
                </a:cubicBezTo>
                <a:close/>
                <a:moveTo>
                  <a:pt x="242888" y="42062"/>
                </a:moveTo>
                <a:lnTo>
                  <a:pt x="285751" y="81750"/>
                </a:lnTo>
                <a:lnTo>
                  <a:pt x="279401" y="89687"/>
                </a:lnTo>
                <a:lnTo>
                  <a:pt x="200026" y="178587"/>
                </a:lnTo>
                <a:lnTo>
                  <a:pt x="193676" y="184937"/>
                </a:lnTo>
                <a:lnTo>
                  <a:pt x="150813" y="146837"/>
                </a:lnTo>
                <a:lnTo>
                  <a:pt x="155576" y="138899"/>
                </a:lnTo>
                <a:lnTo>
                  <a:pt x="236538" y="48412"/>
                </a:lnTo>
                <a:close/>
                <a:moveTo>
                  <a:pt x="257175" y="26187"/>
                </a:moveTo>
                <a:lnTo>
                  <a:pt x="301625" y="64287"/>
                </a:lnTo>
                <a:lnTo>
                  <a:pt x="295275" y="72225"/>
                </a:lnTo>
                <a:lnTo>
                  <a:pt x="290513" y="75400"/>
                </a:lnTo>
                <a:lnTo>
                  <a:pt x="247650" y="37300"/>
                </a:lnTo>
                <a:lnTo>
                  <a:pt x="250825" y="34125"/>
                </a:lnTo>
                <a:close/>
                <a:moveTo>
                  <a:pt x="285750" y="11899"/>
                </a:moveTo>
                <a:lnTo>
                  <a:pt x="279400" y="19837"/>
                </a:lnTo>
                <a:lnTo>
                  <a:pt x="304800" y="43649"/>
                </a:lnTo>
                <a:lnTo>
                  <a:pt x="312738" y="35712"/>
                </a:lnTo>
                <a:close/>
                <a:moveTo>
                  <a:pt x="285265" y="516"/>
                </a:moveTo>
                <a:cubicBezTo>
                  <a:pt x="289152" y="-801"/>
                  <a:pt x="291744" y="516"/>
                  <a:pt x="294336" y="3151"/>
                </a:cubicBezTo>
                <a:cubicBezTo>
                  <a:pt x="294336" y="3151"/>
                  <a:pt x="294336" y="3151"/>
                  <a:pt x="318958" y="25545"/>
                </a:cubicBezTo>
                <a:cubicBezTo>
                  <a:pt x="324142" y="30814"/>
                  <a:pt x="325438" y="38718"/>
                  <a:pt x="320254" y="43987"/>
                </a:cubicBezTo>
                <a:cubicBezTo>
                  <a:pt x="320254" y="43987"/>
                  <a:pt x="320254" y="43987"/>
                  <a:pt x="305999" y="61112"/>
                </a:cubicBezTo>
                <a:cubicBezTo>
                  <a:pt x="305999" y="61112"/>
                  <a:pt x="305999" y="61112"/>
                  <a:pt x="261938" y="20276"/>
                </a:cubicBezTo>
                <a:cubicBezTo>
                  <a:pt x="261938" y="20276"/>
                  <a:pt x="261938" y="20276"/>
                  <a:pt x="276193" y="4468"/>
                </a:cubicBezTo>
                <a:cubicBezTo>
                  <a:pt x="278785" y="1834"/>
                  <a:pt x="281377" y="516"/>
                  <a:pt x="285265" y="51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041497"/>
            <a:ext cx="10058400" cy="5395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061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箭头: 五边形 1"/>
          <p:cNvSpPr/>
          <p:nvPr/>
        </p:nvSpPr>
        <p:spPr>
          <a:xfrm rot="5400000">
            <a:off x="5581650" y="-666750"/>
            <a:ext cx="1028700" cy="2362200"/>
          </a:xfrm>
          <a:prstGeom prst="homePlate">
            <a:avLst>
              <a:gd name="adj" fmla="val 32716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105990" y="139184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b="1" dirty="0" smtClean="0">
                <a:solidFill>
                  <a:srgbClr val="FFFFFF"/>
                </a:solidFill>
                <a:latin typeface="Arial"/>
                <a:ea typeface="微软雅黑"/>
              </a:rPr>
              <a:t>管理员</a:t>
            </a:r>
            <a:r>
              <a:rPr lang="zh-CN" altLang="en-US" sz="2800" b="1" dirty="0">
                <a:solidFill>
                  <a:srgbClr val="FFFFFF"/>
                </a:solidFill>
                <a:latin typeface="Arial"/>
                <a:ea typeface="微软雅黑"/>
              </a:rPr>
              <a:t>主页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2" name="statistics-on-laptop_82095"/>
          <p:cNvSpPr>
            <a:spLocks noChangeAspect="1"/>
          </p:cNvSpPr>
          <p:nvPr/>
        </p:nvSpPr>
        <p:spPr bwMode="auto">
          <a:xfrm>
            <a:off x="2852093" y="3109933"/>
            <a:ext cx="1299316" cy="1259041"/>
          </a:xfrm>
          <a:custGeom>
            <a:avLst/>
            <a:gdLst>
              <a:gd name="connsiteX0" fmla="*/ 58918 w 323554"/>
              <a:gd name="connsiteY0" fmla="*/ 189699 h 313525"/>
              <a:gd name="connsiteX1" fmla="*/ 101421 w 323554"/>
              <a:gd name="connsiteY1" fmla="*/ 189699 h 313525"/>
              <a:gd name="connsiteX2" fmla="*/ 103997 w 323554"/>
              <a:gd name="connsiteY2" fmla="*/ 189699 h 313525"/>
              <a:gd name="connsiteX3" fmla="*/ 114301 w 323554"/>
              <a:gd name="connsiteY3" fmla="*/ 201731 h 313525"/>
              <a:gd name="connsiteX4" fmla="*/ 113013 w 323554"/>
              <a:gd name="connsiteY4" fmla="*/ 205741 h 313525"/>
              <a:gd name="connsiteX5" fmla="*/ 101421 w 323554"/>
              <a:gd name="connsiteY5" fmla="*/ 215099 h 313525"/>
              <a:gd name="connsiteX6" fmla="*/ 58918 w 323554"/>
              <a:gd name="connsiteY6" fmla="*/ 215099 h 313525"/>
              <a:gd name="connsiteX7" fmla="*/ 46038 w 323554"/>
              <a:gd name="connsiteY7" fmla="*/ 201731 h 313525"/>
              <a:gd name="connsiteX8" fmla="*/ 58918 w 323554"/>
              <a:gd name="connsiteY8" fmla="*/ 189699 h 313525"/>
              <a:gd name="connsiteX9" fmla="*/ 149225 w 323554"/>
              <a:gd name="connsiteY9" fmla="*/ 165887 h 313525"/>
              <a:gd name="connsiteX10" fmla="*/ 142875 w 323554"/>
              <a:gd name="connsiteY10" fmla="*/ 186525 h 313525"/>
              <a:gd name="connsiteX11" fmla="*/ 153988 w 323554"/>
              <a:gd name="connsiteY11" fmla="*/ 196050 h 313525"/>
              <a:gd name="connsiteX12" fmla="*/ 173038 w 323554"/>
              <a:gd name="connsiteY12" fmla="*/ 188112 h 313525"/>
              <a:gd name="connsiteX13" fmla="*/ 145188 w 323554"/>
              <a:gd name="connsiteY13" fmla="*/ 151599 h 313525"/>
              <a:gd name="connsiteX14" fmla="*/ 187326 w 323554"/>
              <a:gd name="connsiteY14" fmla="*/ 190104 h 313525"/>
              <a:gd name="connsiteX15" fmla="*/ 138803 w 323554"/>
              <a:gd name="connsiteY15" fmla="*/ 210640 h 313525"/>
              <a:gd name="connsiteX16" fmla="*/ 131142 w 323554"/>
              <a:gd name="connsiteY16" fmla="*/ 210640 h 313525"/>
              <a:gd name="connsiteX17" fmla="*/ 129865 w 323554"/>
              <a:gd name="connsiteY17" fmla="*/ 202939 h 313525"/>
              <a:gd name="connsiteX18" fmla="*/ 145188 w 323554"/>
              <a:gd name="connsiteY18" fmla="*/ 151599 h 313525"/>
              <a:gd name="connsiteX19" fmla="*/ 58982 w 323554"/>
              <a:gd name="connsiteY19" fmla="*/ 146837 h 313525"/>
              <a:gd name="connsiteX20" fmla="*/ 130176 w 323554"/>
              <a:gd name="connsiteY20" fmla="*/ 146837 h 313525"/>
              <a:gd name="connsiteX21" fmla="*/ 130176 w 323554"/>
              <a:gd name="connsiteY21" fmla="*/ 148186 h 313525"/>
              <a:gd name="connsiteX22" fmla="*/ 122409 w 323554"/>
              <a:gd name="connsiteY22" fmla="*/ 173825 h 313525"/>
              <a:gd name="connsiteX23" fmla="*/ 58982 w 323554"/>
              <a:gd name="connsiteY23" fmla="*/ 173825 h 313525"/>
              <a:gd name="connsiteX24" fmla="*/ 46038 w 323554"/>
              <a:gd name="connsiteY24" fmla="*/ 160331 h 313525"/>
              <a:gd name="connsiteX25" fmla="*/ 58982 w 323554"/>
              <a:gd name="connsiteY25" fmla="*/ 146837 h 313525"/>
              <a:gd name="connsiteX26" fmla="*/ 59011 w 323554"/>
              <a:gd name="connsiteY26" fmla="*/ 105562 h 313525"/>
              <a:gd name="connsiteX27" fmla="*/ 166688 w 323554"/>
              <a:gd name="connsiteY27" fmla="*/ 105562 h 313525"/>
              <a:gd name="connsiteX28" fmla="*/ 144634 w 323554"/>
              <a:gd name="connsiteY28" fmla="*/ 130962 h 313525"/>
              <a:gd name="connsiteX29" fmla="*/ 59011 w 323554"/>
              <a:gd name="connsiteY29" fmla="*/ 130962 h 313525"/>
              <a:gd name="connsiteX30" fmla="*/ 46038 w 323554"/>
              <a:gd name="connsiteY30" fmla="*/ 118930 h 313525"/>
              <a:gd name="connsiteX31" fmla="*/ 59011 w 323554"/>
              <a:gd name="connsiteY31" fmla="*/ 105562 h 313525"/>
              <a:gd name="connsiteX32" fmla="*/ 226883 w 323554"/>
              <a:gd name="connsiteY32" fmla="*/ 81749 h 313525"/>
              <a:gd name="connsiteX33" fmla="*/ 224292 w 323554"/>
              <a:gd name="connsiteY33" fmla="*/ 83037 h 313525"/>
              <a:gd name="connsiteX34" fmla="*/ 171159 w 323554"/>
              <a:gd name="connsiteY34" fmla="*/ 140996 h 313525"/>
              <a:gd name="connsiteX35" fmla="*/ 172455 w 323554"/>
              <a:gd name="connsiteY35" fmla="*/ 146148 h 313525"/>
              <a:gd name="connsiteX36" fmla="*/ 175047 w 323554"/>
              <a:gd name="connsiteY36" fmla="*/ 148724 h 313525"/>
              <a:gd name="connsiteX37" fmla="*/ 177639 w 323554"/>
              <a:gd name="connsiteY37" fmla="*/ 150012 h 313525"/>
              <a:gd name="connsiteX38" fmla="*/ 180230 w 323554"/>
              <a:gd name="connsiteY38" fmla="*/ 148724 h 313525"/>
              <a:gd name="connsiteX39" fmla="*/ 232067 w 323554"/>
              <a:gd name="connsiteY39" fmla="*/ 90765 h 313525"/>
              <a:gd name="connsiteX40" fmla="*/ 232067 w 323554"/>
              <a:gd name="connsiteY40" fmla="*/ 85613 h 313525"/>
              <a:gd name="connsiteX41" fmla="*/ 229475 w 323554"/>
              <a:gd name="connsiteY41" fmla="*/ 83037 h 313525"/>
              <a:gd name="connsiteX42" fmla="*/ 226883 w 323554"/>
              <a:gd name="connsiteY42" fmla="*/ 81749 h 313525"/>
              <a:gd name="connsiteX43" fmla="*/ 247254 w 323554"/>
              <a:gd name="connsiteY43" fmla="*/ 62303 h 313525"/>
              <a:gd name="connsiteX44" fmla="*/ 242491 w 323554"/>
              <a:gd name="connsiteY44" fmla="*/ 63493 h 313525"/>
              <a:gd name="connsiteX45" fmla="*/ 237729 w 323554"/>
              <a:gd name="connsiteY45" fmla="*/ 68256 h 313525"/>
              <a:gd name="connsiteX46" fmla="*/ 236538 w 323554"/>
              <a:gd name="connsiteY46" fmla="*/ 70637 h 313525"/>
              <a:gd name="connsiteX47" fmla="*/ 237729 w 323554"/>
              <a:gd name="connsiteY47" fmla="*/ 73019 h 313525"/>
              <a:gd name="connsiteX48" fmla="*/ 240110 w 323554"/>
              <a:gd name="connsiteY48" fmla="*/ 74209 h 313525"/>
              <a:gd name="connsiteX49" fmla="*/ 242491 w 323554"/>
              <a:gd name="connsiteY49" fmla="*/ 75400 h 313525"/>
              <a:gd name="connsiteX50" fmla="*/ 244873 w 323554"/>
              <a:gd name="connsiteY50" fmla="*/ 75400 h 313525"/>
              <a:gd name="connsiteX51" fmla="*/ 244873 w 323554"/>
              <a:gd name="connsiteY51" fmla="*/ 74209 h 313525"/>
              <a:gd name="connsiteX52" fmla="*/ 249635 w 323554"/>
              <a:gd name="connsiteY52" fmla="*/ 69447 h 313525"/>
              <a:gd name="connsiteX53" fmla="*/ 249635 w 323554"/>
              <a:gd name="connsiteY53" fmla="*/ 64684 h 313525"/>
              <a:gd name="connsiteX54" fmla="*/ 247254 w 323554"/>
              <a:gd name="connsiteY54" fmla="*/ 62303 h 313525"/>
              <a:gd name="connsiteX55" fmla="*/ 24647 w 323554"/>
              <a:gd name="connsiteY55" fmla="*/ 48412 h 313525"/>
              <a:gd name="connsiteX56" fmla="*/ 201069 w 323554"/>
              <a:gd name="connsiteY56" fmla="*/ 48412 h 313525"/>
              <a:gd name="connsiteX57" fmla="*/ 214041 w 323554"/>
              <a:gd name="connsiteY57" fmla="*/ 52292 h 313525"/>
              <a:gd name="connsiteX58" fmla="*/ 193285 w 323554"/>
              <a:gd name="connsiteY58" fmla="*/ 76863 h 313525"/>
              <a:gd name="connsiteX59" fmla="*/ 181610 w 323554"/>
              <a:gd name="connsiteY59" fmla="*/ 72983 h 313525"/>
              <a:gd name="connsiteX60" fmla="*/ 45403 w 323554"/>
              <a:gd name="connsiteY60" fmla="*/ 72983 h 313525"/>
              <a:gd name="connsiteX61" fmla="*/ 24647 w 323554"/>
              <a:gd name="connsiteY61" fmla="*/ 93675 h 313525"/>
              <a:gd name="connsiteX62" fmla="*/ 24647 w 323554"/>
              <a:gd name="connsiteY62" fmla="*/ 268262 h 313525"/>
              <a:gd name="connsiteX63" fmla="*/ 45403 w 323554"/>
              <a:gd name="connsiteY63" fmla="*/ 287660 h 313525"/>
              <a:gd name="connsiteX64" fmla="*/ 181610 w 323554"/>
              <a:gd name="connsiteY64" fmla="*/ 287660 h 313525"/>
              <a:gd name="connsiteX65" fmla="*/ 202366 w 323554"/>
              <a:gd name="connsiteY65" fmla="*/ 268262 h 313525"/>
              <a:gd name="connsiteX66" fmla="*/ 202366 w 323554"/>
              <a:gd name="connsiteY66" fmla="*/ 202307 h 313525"/>
              <a:gd name="connsiteX67" fmla="*/ 203663 w 323554"/>
              <a:gd name="connsiteY67" fmla="*/ 201014 h 313525"/>
              <a:gd name="connsiteX68" fmla="*/ 206258 w 323554"/>
              <a:gd name="connsiteY68" fmla="*/ 198427 h 313525"/>
              <a:gd name="connsiteX69" fmla="*/ 227013 w 323554"/>
              <a:gd name="connsiteY69" fmla="*/ 175149 h 313525"/>
              <a:gd name="connsiteX70" fmla="*/ 227013 w 323554"/>
              <a:gd name="connsiteY70" fmla="*/ 287660 h 313525"/>
              <a:gd name="connsiteX71" fmla="*/ 201069 w 323554"/>
              <a:gd name="connsiteY71" fmla="*/ 313525 h 313525"/>
              <a:gd name="connsiteX72" fmla="*/ 25944 w 323554"/>
              <a:gd name="connsiteY72" fmla="*/ 313525 h 313525"/>
              <a:gd name="connsiteX73" fmla="*/ 0 w 323554"/>
              <a:gd name="connsiteY73" fmla="*/ 287660 h 313525"/>
              <a:gd name="connsiteX74" fmla="*/ 0 w 323554"/>
              <a:gd name="connsiteY74" fmla="*/ 72983 h 313525"/>
              <a:gd name="connsiteX75" fmla="*/ 24647 w 323554"/>
              <a:gd name="connsiteY75" fmla="*/ 48412 h 313525"/>
              <a:gd name="connsiteX76" fmla="*/ 242888 w 323554"/>
              <a:gd name="connsiteY76" fmla="*/ 42062 h 313525"/>
              <a:gd name="connsiteX77" fmla="*/ 285751 w 323554"/>
              <a:gd name="connsiteY77" fmla="*/ 81750 h 313525"/>
              <a:gd name="connsiteX78" fmla="*/ 279401 w 323554"/>
              <a:gd name="connsiteY78" fmla="*/ 89687 h 313525"/>
              <a:gd name="connsiteX79" fmla="*/ 200026 w 323554"/>
              <a:gd name="connsiteY79" fmla="*/ 178587 h 313525"/>
              <a:gd name="connsiteX80" fmla="*/ 193676 w 323554"/>
              <a:gd name="connsiteY80" fmla="*/ 184937 h 313525"/>
              <a:gd name="connsiteX81" fmla="*/ 150813 w 323554"/>
              <a:gd name="connsiteY81" fmla="*/ 146837 h 313525"/>
              <a:gd name="connsiteX82" fmla="*/ 155576 w 323554"/>
              <a:gd name="connsiteY82" fmla="*/ 138899 h 313525"/>
              <a:gd name="connsiteX83" fmla="*/ 236538 w 323554"/>
              <a:gd name="connsiteY83" fmla="*/ 48412 h 313525"/>
              <a:gd name="connsiteX84" fmla="*/ 257175 w 323554"/>
              <a:gd name="connsiteY84" fmla="*/ 26187 h 313525"/>
              <a:gd name="connsiteX85" fmla="*/ 301625 w 323554"/>
              <a:gd name="connsiteY85" fmla="*/ 64287 h 313525"/>
              <a:gd name="connsiteX86" fmla="*/ 295275 w 323554"/>
              <a:gd name="connsiteY86" fmla="*/ 72225 h 313525"/>
              <a:gd name="connsiteX87" fmla="*/ 290513 w 323554"/>
              <a:gd name="connsiteY87" fmla="*/ 75400 h 313525"/>
              <a:gd name="connsiteX88" fmla="*/ 247650 w 323554"/>
              <a:gd name="connsiteY88" fmla="*/ 37300 h 313525"/>
              <a:gd name="connsiteX89" fmla="*/ 250825 w 323554"/>
              <a:gd name="connsiteY89" fmla="*/ 34125 h 313525"/>
              <a:gd name="connsiteX90" fmla="*/ 285750 w 323554"/>
              <a:gd name="connsiteY90" fmla="*/ 11899 h 313525"/>
              <a:gd name="connsiteX91" fmla="*/ 279400 w 323554"/>
              <a:gd name="connsiteY91" fmla="*/ 19837 h 313525"/>
              <a:gd name="connsiteX92" fmla="*/ 304800 w 323554"/>
              <a:gd name="connsiteY92" fmla="*/ 43649 h 313525"/>
              <a:gd name="connsiteX93" fmla="*/ 312738 w 323554"/>
              <a:gd name="connsiteY93" fmla="*/ 35712 h 313525"/>
              <a:gd name="connsiteX94" fmla="*/ 285265 w 323554"/>
              <a:gd name="connsiteY94" fmla="*/ 516 h 313525"/>
              <a:gd name="connsiteX95" fmla="*/ 294336 w 323554"/>
              <a:gd name="connsiteY95" fmla="*/ 3151 h 313525"/>
              <a:gd name="connsiteX96" fmla="*/ 318958 w 323554"/>
              <a:gd name="connsiteY96" fmla="*/ 25545 h 313525"/>
              <a:gd name="connsiteX97" fmla="*/ 320254 w 323554"/>
              <a:gd name="connsiteY97" fmla="*/ 43987 h 313525"/>
              <a:gd name="connsiteX98" fmla="*/ 305999 w 323554"/>
              <a:gd name="connsiteY98" fmla="*/ 61112 h 313525"/>
              <a:gd name="connsiteX99" fmla="*/ 261938 w 323554"/>
              <a:gd name="connsiteY99" fmla="*/ 20276 h 313525"/>
              <a:gd name="connsiteX100" fmla="*/ 276193 w 323554"/>
              <a:gd name="connsiteY100" fmla="*/ 4468 h 313525"/>
              <a:gd name="connsiteX101" fmla="*/ 285265 w 323554"/>
              <a:gd name="connsiteY101" fmla="*/ 516 h 313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323554" h="313525">
                <a:moveTo>
                  <a:pt x="58918" y="189699"/>
                </a:moveTo>
                <a:cubicBezTo>
                  <a:pt x="58918" y="189699"/>
                  <a:pt x="58918" y="189699"/>
                  <a:pt x="101421" y="189699"/>
                </a:cubicBezTo>
                <a:cubicBezTo>
                  <a:pt x="102709" y="189699"/>
                  <a:pt x="102709" y="189699"/>
                  <a:pt x="103997" y="189699"/>
                </a:cubicBezTo>
                <a:cubicBezTo>
                  <a:pt x="109149" y="189699"/>
                  <a:pt x="114301" y="195046"/>
                  <a:pt x="114301" y="201731"/>
                </a:cubicBezTo>
                <a:cubicBezTo>
                  <a:pt x="114301" y="203067"/>
                  <a:pt x="114301" y="204404"/>
                  <a:pt x="113013" y="205741"/>
                </a:cubicBezTo>
                <a:cubicBezTo>
                  <a:pt x="111725" y="211088"/>
                  <a:pt x="107861" y="215099"/>
                  <a:pt x="101421" y="215099"/>
                </a:cubicBezTo>
                <a:cubicBezTo>
                  <a:pt x="101421" y="215099"/>
                  <a:pt x="101421" y="215099"/>
                  <a:pt x="58918" y="215099"/>
                </a:cubicBezTo>
                <a:cubicBezTo>
                  <a:pt x="51190" y="215099"/>
                  <a:pt x="46038" y="209752"/>
                  <a:pt x="46038" y="201731"/>
                </a:cubicBezTo>
                <a:cubicBezTo>
                  <a:pt x="46038" y="195046"/>
                  <a:pt x="51190" y="189699"/>
                  <a:pt x="58918" y="189699"/>
                </a:cubicBezTo>
                <a:close/>
                <a:moveTo>
                  <a:pt x="149225" y="165887"/>
                </a:moveTo>
                <a:lnTo>
                  <a:pt x="142875" y="186525"/>
                </a:lnTo>
                <a:lnTo>
                  <a:pt x="153988" y="196050"/>
                </a:lnTo>
                <a:lnTo>
                  <a:pt x="173038" y="188112"/>
                </a:lnTo>
                <a:close/>
                <a:moveTo>
                  <a:pt x="145188" y="151599"/>
                </a:moveTo>
                <a:cubicBezTo>
                  <a:pt x="145188" y="151599"/>
                  <a:pt x="145188" y="151599"/>
                  <a:pt x="187326" y="190104"/>
                </a:cubicBezTo>
                <a:cubicBezTo>
                  <a:pt x="187326" y="190104"/>
                  <a:pt x="187326" y="190104"/>
                  <a:pt x="138803" y="210640"/>
                </a:cubicBezTo>
                <a:cubicBezTo>
                  <a:pt x="136249" y="211924"/>
                  <a:pt x="133696" y="211924"/>
                  <a:pt x="131142" y="210640"/>
                </a:cubicBezTo>
                <a:cubicBezTo>
                  <a:pt x="129865" y="208073"/>
                  <a:pt x="128588" y="205506"/>
                  <a:pt x="129865" y="202939"/>
                </a:cubicBezTo>
                <a:cubicBezTo>
                  <a:pt x="129865" y="202939"/>
                  <a:pt x="129865" y="202939"/>
                  <a:pt x="145188" y="151599"/>
                </a:cubicBezTo>
                <a:close/>
                <a:moveTo>
                  <a:pt x="58982" y="146837"/>
                </a:moveTo>
                <a:cubicBezTo>
                  <a:pt x="58982" y="146837"/>
                  <a:pt x="58982" y="146837"/>
                  <a:pt x="130176" y="146837"/>
                </a:cubicBezTo>
                <a:cubicBezTo>
                  <a:pt x="130176" y="148186"/>
                  <a:pt x="130176" y="148186"/>
                  <a:pt x="130176" y="148186"/>
                </a:cubicBezTo>
                <a:lnTo>
                  <a:pt x="122409" y="173825"/>
                </a:lnTo>
                <a:cubicBezTo>
                  <a:pt x="122409" y="173825"/>
                  <a:pt x="122409" y="173825"/>
                  <a:pt x="58982" y="173825"/>
                </a:cubicBezTo>
                <a:cubicBezTo>
                  <a:pt x="51216" y="173825"/>
                  <a:pt x="46038" y="167078"/>
                  <a:pt x="46038" y="160331"/>
                </a:cubicBezTo>
                <a:cubicBezTo>
                  <a:pt x="46038" y="153584"/>
                  <a:pt x="51216" y="146837"/>
                  <a:pt x="58982" y="146837"/>
                </a:cubicBezTo>
                <a:close/>
                <a:moveTo>
                  <a:pt x="59011" y="105562"/>
                </a:moveTo>
                <a:lnTo>
                  <a:pt x="166688" y="105562"/>
                </a:lnTo>
                <a:cubicBezTo>
                  <a:pt x="166688" y="105562"/>
                  <a:pt x="166688" y="105562"/>
                  <a:pt x="144634" y="130962"/>
                </a:cubicBezTo>
                <a:cubicBezTo>
                  <a:pt x="144634" y="130962"/>
                  <a:pt x="144634" y="130962"/>
                  <a:pt x="59011" y="130962"/>
                </a:cubicBezTo>
                <a:cubicBezTo>
                  <a:pt x="51227" y="130962"/>
                  <a:pt x="46038" y="125615"/>
                  <a:pt x="46038" y="118930"/>
                </a:cubicBezTo>
                <a:cubicBezTo>
                  <a:pt x="46038" y="110909"/>
                  <a:pt x="51227" y="105562"/>
                  <a:pt x="59011" y="105562"/>
                </a:cubicBezTo>
                <a:close/>
                <a:moveTo>
                  <a:pt x="226883" y="81749"/>
                </a:moveTo>
                <a:cubicBezTo>
                  <a:pt x="225587" y="81749"/>
                  <a:pt x="224292" y="83037"/>
                  <a:pt x="224292" y="83037"/>
                </a:cubicBezTo>
                <a:cubicBezTo>
                  <a:pt x="224292" y="83037"/>
                  <a:pt x="224292" y="83037"/>
                  <a:pt x="171159" y="140996"/>
                </a:cubicBezTo>
                <a:cubicBezTo>
                  <a:pt x="169863" y="142284"/>
                  <a:pt x="169863" y="144860"/>
                  <a:pt x="172455" y="146148"/>
                </a:cubicBezTo>
                <a:cubicBezTo>
                  <a:pt x="172455" y="146148"/>
                  <a:pt x="172455" y="146148"/>
                  <a:pt x="175047" y="148724"/>
                </a:cubicBezTo>
                <a:cubicBezTo>
                  <a:pt x="175047" y="148724"/>
                  <a:pt x="176343" y="150012"/>
                  <a:pt x="177639" y="150012"/>
                </a:cubicBezTo>
                <a:cubicBezTo>
                  <a:pt x="177639" y="150012"/>
                  <a:pt x="178934" y="148724"/>
                  <a:pt x="180230" y="148724"/>
                </a:cubicBezTo>
                <a:cubicBezTo>
                  <a:pt x="180230" y="148724"/>
                  <a:pt x="180230" y="148724"/>
                  <a:pt x="232067" y="90765"/>
                </a:cubicBezTo>
                <a:cubicBezTo>
                  <a:pt x="233363" y="89477"/>
                  <a:pt x="233363" y="86901"/>
                  <a:pt x="232067" y="85613"/>
                </a:cubicBezTo>
                <a:cubicBezTo>
                  <a:pt x="232067" y="85613"/>
                  <a:pt x="232067" y="85613"/>
                  <a:pt x="229475" y="83037"/>
                </a:cubicBezTo>
                <a:cubicBezTo>
                  <a:pt x="228179" y="81749"/>
                  <a:pt x="226883" y="81749"/>
                  <a:pt x="226883" y="81749"/>
                </a:cubicBezTo>
                <a:close/>
                <a:moveTo>
                  <a:pt x="247254" y="62303"/>
                </a:moveTo>
                <a:cubicBezTo>
                  <a:pt x="244873" y="61112"/>
                  <a:pt x="243682" y="62303"/>
                  <a:pt x="242491" y="63493"/>
                </a:cubicBezTo>
                <a:cubicBezTo>
                  <a:pt x="242491" y="63493"/>
                  <a:pt x="242491" y="63493"/>
                  <a:pt x="237729" y="68256"/>
                </a:cubicBezTo>
                <a:cubicBezTo>
                  <a:pt x="237729" y="68256"/>
                  <a:pt x="236538" y="69447"/>
                  <a:pt x="236538" y="70637"/>
                </a:cubicBezTo>
                <a:cubicBezTo>
                  <a:pt x="236538" y="70637"/>
                  <a:pt x="237729" y="71828"/>
                  <a:pt x="237729" y="73019"/>
                </a:cubicBezTo>
                <a:cubicBezTo>
                  <a:pt x="237729" y="73019"/>
                  <a:pt x="237729" y="73019"/>
                  <a:pt x="240110" y="74209"/>
                </a:cubicBezTo>
                <a:cubicBezTo>
                  <a:pt x="241301" y="75400"/>
                  <a:pt x="242491" y="75400"/>
                  <a:pt x="242491" y="75400"/>
                </a:cubicBezTo>
                <a:cubicBezTo>
                  <a:pt x="243682" y="75400"/>
                  <a:pt x="243682" y="75400"/>
                  <a:pt x="244873" y="75400"/>
                </a:cubicBezTo>
                <a:cubicBezTo>
                  <a:pt x="244873" y="74209"/>
                  <a:pt x="244873" y="74209"/>
                  <a:pt x="244873" y="74209"/>
                </a:cubicBezTo>
                <a:cubicBezTo>
                  <a:pt x="244873" y="74209"/>
                  <a:pt x="244873" y="74209"/>
                  <a:pt x="249635" y="69447"/>
                </a:cubicBezTo>
                <a:cubicBezTo>
                  <a:pt x="250826" y="68256"/>
                  <a:pt x="250826" y="65875"/>
                  <a:pt x="249635" y="64684"/>
                </a:cubicBezTo>
                <a:cubicBezTo>
                  <a:pt x="249635" y="64684"/>
                  <a:pt x="249635" y="64684"/>
                  <a:pt x="247254" y="62303"/>
                </a:cubicBezTo>
                <a:close/>
                <a:moveTo>
                  <a:pt x="24647" y="48412"/>
                </a:moveTo>
                <a:cubicBezTo>
                  <a:pt x="24647" y="48412"/>
                  <a:pt x="24647" y="48412"/>
                  <a:pt x="201069" y="48412"/>
                </a:cubicBezTo>
                <a:cubicBezTo>
                  <a:pt x="206258" y="48412"/>
                  <a:pt x="210149" y="49705"/>
                  <a:pt x="214041" y="52292"/>
                </a:cubicBezTo>
                <a:cubicBezTo>
                  <a:pt x="214041" y="52292"/>
                  <a:pt x="214041" y="52292"/>
                  <a:pt x="193285" y="76863"/>
                </a:cubicBezTo>
                <a:cubicBezTo>
                  <a:pt x="189394" y="74277"/>
                  <a:pt x="185502" y="72983"/>
                  <a:pt x="181610" y="72983"/>
                </a:cubicBezTo>
                <a:cubicBezTo>
                  <a:pt x="181610" y="72983"/>
                  <a:pt x="181610" y="72983"/>
                  <a:pt x="45403" y="72983"/>
                </a:cubicBezTo>
                <a:cubicBezTo>
                  <a:pt x="33728" y="72983"/>
                  <a:pt x="24647" y="82036"/>
                  <a:pt x="24647" y="93675"/>
                </a:cubicBezTo>
                <a:cubicBezTo>
                  <a:pt x="24647" y="93675"/>
                  <a:pt x="24647" y="93675"/>
                  <a:pt x="24647" y="268262"/>
                </a:cubicBezTo>
                <a:cubicBezTo>
                  <a:pt x="24647" y="278608"/>
                  <a:pt x="33728" y="287660"/>
                  <a:pt x="45403" y="287660"/>
                </a:cubicBezTo>
                <a:cubicBezTo>
                  <a:pt x="45403" y="287660"/>
                  <a:pt x="45403" y="287660"/>
                  <a:pt x="181610" y="287660"/>
                </a:cubicBezTo>
                <a:cubicBezTo>
                  <a:pt x="193285" y="287660"/>
                  <a:pt x="202366" y="278608"/>
                  <a:pt x="202366" y="268262"/>
                </a:cubicBezTo>
                <a:cubicBezTo>
                  <a:pt x="202366" y="268262"/>
                  <a:pt x="202366" y="268262"/>
                  <a:pt x="202366" y="202307"/>
                </a:cubicBezTo>
                <a:cubicBezTo>
                  <a:pt x="202366" y="202307"/>
                  <a:pt x="202366" y="201014"/>
                  <a:pt x="203663" y="201014"/>
                </a:cubicBezTo>
                <a:cubicBezTo>
                  <a:pt x="203663" y="199720"/>
                  <a:pt x="204960" y="199720"/>
                  <a:pt x="206258" y="198427"/>
                </a:cubicBezTo>
                <a:cubicBezTo>
                  <a:pt x="206258" y="198427"/>
                  <a:pt x="206258" y="198427"/>
                  <a:pt x="227013" y="175149"/>
                </a:cubicBezTo>
                <a:cubicBezTo>
                  <a:pt x="227013" y="175149"/>
                  <a:pt x="227013" y="175149"/>
                  <a:pt x="227013" y="287660"/>
                </a:cubicBezTo>
                <a:cubicBezTo>
                  <a:pt x="227013" y="301886"/>
                  <a:pt x="215338" y="313525"/>
                  <a:pt x="201069" y="313525"/>
                </a:cubicBezTo>
                <a:cubicBezTo>
                  <a:pt x="201069" y="313525"/>
                  <a:pt x="201069" y="313525"/>
                  <a:pt x="25944" y="313525"/>
                </a:cubicBezTo>
                <a:cubicBezTo>
                  <a:pt x="11675" y="313525"/>
                  <a:pt x="0" y="301886"/>
                  <a:pt x="0" y="287660"/>
                </a:cubicBezTo>
                <a:cubicBezTo>
                  <a:pt x="0" y="287660"/>
                  <a:pt x="0" y="287660"/>
                  <a:pt x="0" y="72983"/>
                </a:cubicBezTo>
                <a:cubicBezTo>
                  <a:pt x="0" y="60051"/>
                  <a:pt x="10378" y="48412"/>
                  <a:pt x="24647" y="48412"/>
                </a:cubicBezTo>
                <a:close/>
                <a:moveTo>
                  <a:pt x="242888" y="42062"/>
                </a:moveTo>
                <a:lnTo>
                  <a:pt x="285751" y="81750"/>
                </a:lnTo>
                <a:lnTo>
                  <a:pt x="279401" y="89687"/>
                </a:lnTo>
                <a:lnTo>
                  <a:pt x="200026" y="178587"/>
                </a:lnTo>
                <a:lnTo>
                  <a:pt x="193676" y="184937"/>
                </a:lnTo>
                <a:lnTo>
                  <a:pt x="150813" y="146837"/>
                </a:lnTo>
                <a:lnTo>
                  <a:pt x="155576" y="138899"/>
                </a:lnTo>
                <a:lnTo>
                  <a:pt x="236538" y="48412"/>
                </a:lnTo>
                <a:close/>
                <a:moveTo>
                  <a:pt x="257175" y="26187"/>
                </a:moveTo>
                <a:lnTo>
                  <a:pt x="301625" y="64287"/>
                </a:lnTo>
                <a:lnTo>
                  <a:pt x="295275" y="72225"/>
                </a:lnTo>
                <a:lnTo>
                  <a:pt x="290513" y="75400"/>
                </a:lnTo>
                <a:lnTo>
                  <a:pt x="247650" y="37300"/>
                </a:lnTo>
                <a:lnTo>
                  <a:pt x="250825" y="34125"/>
                </a:lnTo>
                <a:close/>
                <a:moveTo>
                  <a:pt x="285750" y="11899"/>
                </a:moveTo>
                <a:lnTo>
                  <a:pt x="279400" y="19837"/>
                </a:lnTo>
                <a:lnTo>
                  <a:pt x="304800" y="43649"/>
                </a:lnTo>
                <a:lnTo>
                  <a:pt x="312738" y="35712"/>
                </a:lnTo>
                <a:close/>
                <a:moveTo>
                  <a:pt x="285265" y="516"/>
                </a:moveTo>
                <a:cubicBezTo>
                  <a:pt x="289152" y="-801"/>
                  <a:pt x="291744" y="516"/>
                  <a:pt x="294336" y="3151"/>
                </a:cubicBezTo>
                <a:cubicBezTo>
                  <a:pt x="294336" y="3151"/>
                  <a:pt x="294336" y="3151"/>
                  <a:pt x="318958" y="25545"/>
                </a:cubicBezTo>
                <a:cubicBezTo>
                  <a:pt x="324142" y="30814"/>
                  <a:pt x="325438" y="38718"/>
                  <a:pt x="320254" y="43987"/>
                </a:cubicBezTo>
                <a:cubicBezTo>
                  <a:pt x="320254" y="43987"/>
                  <a:pt x="320254" y="43987"/>
                  <a:pt x="305999" y="61112"/>
                </a:cubicBezTo>
                <a:cubicBezTo>
                  <a:pt x="305999" y="61112"/>
                  <a:pt x="305999" y="61112"/>
                  <a:pt x="261938" y="20276"/>
                </a:cubicBezTo>
                <a:cubicBezTo>
                  <a:pt x="261938" y="20276"/>
                  <a:pt x="261938" y="20276"/>
                  <a:pt x="276193" y="4468"/>
                </a:cubicBezTo>
                <a:cubicBezTo>
                  <a:pt x="278785" y="1834"/>
                  <a:pt x="281377" y="516"/>
                  <a:pt x="285265" y="51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041497"/>
            <a:ext cx="10058400" cy="5395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748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箭头: 五边形 1"/>
          <p:cNvSpPr/>
          <p:nvPr/>
        </p:nvSpPr>
        <p:spPr>
          <a:xfrm rot="5400000">
            <a:off x="5581650" y="-666750"/>
            <a:ext cx="1028700" cy="2362200"/>
          </a:xfrm>
          <a:prstGeom prst="homePlate">
            <a:avLst>
              <a:gd name="adj" fmla="val 32716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285526" y="139184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b="1" dirty="0">
                <a:solidFill>
                  <a:srgbClr val="FFFFFF"/>
                </a:solidFill>
                <a:latin typeface="Arial"/>
                <a:ea typeface="微软雅黑"/>
              </a:rPr>
              <a:t>用户管理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2" name="statistics-on-laptop_82095"/>
          <p:cNvSpPr>
            <a:spLocks noChangeAspect="1"/>
          </p:cNvSpPr>
          <p:nvPr/>
        </p:nvSpPr>
        <p:spPr bwMode="auto">
          <a:xfrm>
            <a:off x="2852093" y="3109933"/>
            <a:ext cx="1299316" cy="1259041"/>
          </a:xfrm>
          <a:custGeom>
            <a:avLst/>
            <a:gdLst>
              <a:gd name="connsiteX0" fmla="*/ 58918 w 323554"/>
              <a:gd name="connsiteY0" fmla="*/ 189699 h 313525"/>
              <a:gd name="connsiteX1" fmla="*/ 101421 w 323554"/>
              <a:gd name="connsiteY1" fmla="*/ 189699 h 313525"/>
              <a:gd name="connsiteX2" fmla="*/ 103997 w 323554"/>
              <a:gd name="connsiteY2" fmla="*/ 189699 h 313525"/>
              <a:gd name="connsiteX3" fmla="*/ 114301 w 323554"/>
              <a:gd name="connsiteY3" fmla="*/ 201731 h 313525"/>
              <a:gd name="connsiteX4" fmla="*/ 113013 w 323554"/>
              <a:gd name="connsiteY4" fmla="*/ 205741 h 313525"/>
              <a:gd name="connsiteX5" fmla="*/ 101421 w 323554"/>
              <a:gd name="connsiteY5" fmla="*/ 215099 h 313525"/>
              <a:gd name="connsiteX6" fmla="*/ 58918 w 323554"/>
              <a:gd name="connsiteY6" fmla="*/ 215099 h 313525"/>
              <a:gd name="connsiteX7" fmla="*/ 46038 w 323554"/>
              <a:gd name="connsiteY7" fmla="*/ 201731 h 313525"/>
              <a:gd name="connsiteX8" fmla="*/ 58918 w 323554"/>
              <a:gd name="connsiteY8" fmla="*/ 189699 h 313525"/>
              <a:gd name="connsiteX9" fmla="*/ 149225 w 323554"/>
              <a:gd name="connsiteY9" fmla="*/ 165887 h 313525"/>
              <a:gd name="connsiteX10" fmla="*/ 142875 w 323554"/>
              <a:gd name="connsiteY10" fmla="*/ 186525 h 313525"/>
              <a:gd name="connsiteX11" fmla="*/ 153988 w 323554"/>
              <a:gd name="connsiteY11" fmla="*/ 196050 h 313525"/>
              <a:gd name="connsiteX12" fmla="*/ 173038 w 323554"/>
              <a:gd name="connsiteY12" fmla="*/ 188112 h 313525"/>
              <a:gd name="connsiteX13" fmla="*/ 145188 w 323554"/>
              <a:gd name="connsiteY13" fmla="*/ 151599 h 313525"/>
              <a:gd name="connsiteX14" fmla="*/ 187326 w 323554"/>
              <a:gd name="connsiteY14" fmla="*/ 190104 h 313525"/>
              <a:gd name="connsiteX15" fmla="*/ 138803 w 323554"/>
              <a:gd name="connsiteY15" fmla="*/ 210640 h 313525"/>
              <a:gd name="connsiteX16" fmla="*/ 131142 w 323554"/>
              <a:gd name="connsiteY16" fmla="*/ 210640 h 313525"/>
              <a:gd name="connsiteX17" fmla="*/ 129865 w 323554"/>
              <a:gd name="connsiteY17" fmla="*/ 202939 h 313525"/>
              <a:gd name="connsiteX18" fmla="*/ 145188 w 323554"/>
              <a:gd name="connsiteY18" fmla="*/ 151599 h 313525"/>
              <a:gd name="connsiteX19" fmla="*/ 58982 w 323554"/>
              <a:gd name="connsiteY19" fmla="*/ 146837 h 313525"/>
              <a:gd name="connsiteX20" fmla="*/ 130176 w 323554"/>
              <a:gd name="connsiteY20" fmla="*/ 146837 h 313525"/>
              <a:gd name="connsiteX21" fmla="*/ 130176 w 323554"/>
              <a:gd name="connsiteY21" fmla="*/ 148186 h 313525"/>
              <a:gd name="connsiteX22" fmla="*/ 122409 w 323554"/>
              <a:gd name="connsiteY22" fmla="*/ 173825 h 313525"/>
              <a:gd name="connsiteX23" fmla="*/ 58982 w 323554"/>
              <a:gd name="connsiteY23" fmla="*/ 173825 h 313525"/>
              <a:gd name="connsiteX24" fmla="*/ 46038 w 323554"/>
              <a:gd name="connsiteY24" fmla="*/ 160331 h 313525"/>
              <a:gd name="connsiteX25" fmla="*/ 58982 w 323554"/>
              <a:gd name="connsiteY25" fmla="*/ 146837 h 313525"/>
              <a:gd name="connsiteX26" fmla="*/ 59011 w 323554"/>
              <a:gd name="connsiteY26" fmla="*/ 105562 h 313525"/>
              <a:gd name="connsiteX27" fmla="*/ 166688 w 323554"/>
              <a:gd name="connsiteY27" fmla="*/ 105562 h 313525"/>
              <a:gd name="connsiteX28" fmla="*/ 144634 w 323554"/>
              <a:gd name="connsiteY28" fmla="*/ 130962 h 313525"/>
              <a:gd name="connsiteX29" fmla="*/ 59011 w 323554"/>
              <a:gd name="connsiteY29" fmla="*/ 130962 h 313525"/>
              <a:gd name="connsiteX30" fmla="*/ 46038 w 323554"/>
              <a:gd name="connsiteY30" fmla="*/ 118930 h 313525"/>
              <a:gd name="connsiteX31" fmla="*/ 59011 w 323554"/>
              <a:gd name="connsiteY31" fmla="*/ 105562 h 313525"/>
              <a:gd name="connsiteX32" fmla="*/ 226883 w 323554"/>
              <a:gd name="connsiteY32" fmla="*/ 81749 h 313525"/>
              <a:gd name="connsiteX33" fmla="*/ 224292 w 323554"/>
              <a:gd name="connsiteY33" fmla="*/ 83037 h 313525"/>
              <a:gd name="connsiteX34" fmla="*/ 171159 w 323554"/>
              <a:gd name="connsiteY34" fmla="*/ 140996 h 313525"/>
              <a:gd name="connsiteX35" fmla="*/ 172455 w 323554"/>
              <a:gd name="connsiteY35" fmla="*/ 146148 h 313525"/>
              <a:gd name="connsiteX36" fmla="*/ 175047 w 323554"/>
              <a:gd name="connsiteY36" fmla="*/ 148724 h 313525"/>
              <a:gd name="connsiteX37" fmla="*/ 177639 w 323554"/>
              <a:gd name="connsiteY37" fmla="*/ 150012 h 313525"/>
              <a:gd name="connsiteX38" fmla="*/ 180230 w 323554"/>
              <a:gd name="connsiteY38" fmla="*/ 148724 h 313525"/>
              <a:gd name="connsiteX39" fmla="*/ 232067 w 323554"/>
              <a:gd name="connsiteY39" fmla="*/ 90765 h 313525"/>
              <a:gd name="connsiteX40" fmla="*/ 232067 w 323554"/>
              <a:gd name="connsiteY40" fmla="*/ 85613 h 313525"/>
              <a:gd name="connsiteX41" fmla="*/ 229475 w 323554"/>
              <a:gd name="connsiteY41" fmla="*/ 83037 h 313525"/>
              <a:gd name="connsiteX42" fmla="*/ 226883 w 323554"/>
              <a:gd name="connsiteY42" fmla="*/ 81749 h 313525"/>
              <a:gd name="connsiteX43" fmla="*/ 247254 w 323554"/>
              <a:gd name="connsiteY43" fmla="*/ 62303 h 313525"/>
              <a:gd name="connsiteX44" fmla="*/ 242491 w 323554"/>
              <a:gd name="connsiteY44" fmla="*/ 63493 h 313525"/>
              <a:gd name="connsiteX45" fmla="*/ 237729 w 323554"/>
              <a:gd name="connsiteY45" fmla="*/ 68256 h 313525"/>
              <a:gd name="connsiteX46" fmla="*/ 236538 w 323554"/>
              <a:gd name="connsiteY46" fmla="*/ 70637 h 313525"/>
              <a:gd name="connsiteX47" fmla="*/ 237729 w 323554"/>
              <a:gd name="connsiteY47" fmla="*/ 73019 h 313525"/>
              <a:gd name="connsiteX48" fmla="*/ 240110 w 323554"/>
              <a:gd name="connsiteY48" fmla="*/ 74209 h 313525"/>
              <a:gd name="connsiteX49" fmla="*/ 242491 w 323554"/>
              <a:gd name="connsiteY49" fmla="*/ 75400 h 313525"/>
              <a:gd name="connsiteX50" fmla="*/ 244873 w 323554"/>
              <a:gd name="connsiteY50" fmla="*/ 75400 h 313525"/>
              <a:gd name="connsiteX51" fmla="*/ 244873 w 323554"/>
              <a:gd name="connsiteY51" fmla="*/ 74209 h 313525"/>
              <a:gd name="connsiteX52" fmla="*/ 249635 w 323554"/>
              <a:gd name="connsiteY52" fmla="*/ 69447 h 313525"/>
              <a:gd name="connsiteX53" fmla="*/ 249635 w 323554"/>
              <a:gd name="connsiteY53" fmla="*/ 64684 h 313525"/>
              <a:gd name="connsiteX54" fmla="*/ 247254 w 323554"/>
              <a:gd name="connsiteY54" fmla="*/ 62303 h 313525"/>
              <a:gd name="connsiteX55" fmla="*/ 24647 w 323554"/>
              <a:gd name="connsiteY55" fmla="*/ 48412 h 313525"/>
              <a:gd name="connsiteX56" fmla="*/ 201069 w 323554"/>
              <a:gd name="connsiteY56" fmla="*/ 48412 h 313525"/>
              <a:gd name="connsiteX57" fmla="*/ 214041 w 323554"/>
              <a:gd name="connsiteY57" fmla="*/ 52292 h 313525"/>
              <a:gd name="connsiteX58" fmla="*/ 193285 w 323554"/>
              <a:gd name="connsiteY58" fmla="*/ 76863 h 313525"/>
              <a:gd name="connsiteX59" fmla="*/ 181610 w 323554"/>
              <a:gd name="connsiteY59" fmla="*/ 72983 h 313525"/>
              <a:gd name="connsiteX60" fmla="*/ 45403 w 323554"/>
              <a:gd name="connsiteY60" fmla="*/ 72983 h 313525"/>
              <a:gd name="connsiteX61" fmla="*/ 24647 w 323554"/>
              <a:gd name="connsiteY61" fmla="*/ 93675 h 313525"/>
              <a:gd name="connsiteX62" fmla="*/ 24647 w 323554"/>
              <a:gd name="connsiteY62" fmla="*/ 268262 h 313525"/>
              <a:gd name="connsiteX63" fmla="*/ 45403 w 323554"/>
              <a:gd name="connsiteY63" fmla="*/ 287660 h 313525"/>
              <a:gd name="connsiteX64" fmla="*/ 181610 w 323554"/>
              <a:gd name="connsiteY64" fmla="*/ 287660 h 313525"/>
              <a:gd name="connsiteX65" fmla="*/ 202366 w 323554"/>
              <a:gd name="connsiteY65" fmla="*/ 268262 h 313525"/>
              <a:gd name="connsiteX66" fmla="*/ 202366 w 323554"/>
              <a:gd name="connsiteY66" fmla="*/ 202307 h 313525"/>
              <a:gd name="connsiteX67" fmla="*/ 203663 w 323554"/>
              <a:gd name="connsiteY67" fmla="*/ 201014 h 313525"/>
              <a:gd name="connsiteX68" fmla="*/ 206258 w 323554"/>
              <a:gd name="connsiteY68" fmla="*/ 198427 h 313525"/>
              <a:gd name="connsiteX69" fmla="*/ 227013 w 323554"/>
              <a:gd name="connsiteY69" fmla="*/ 175149 h 313525"/>
              <a:gd name="connsiteX70" fmla="*/ 227013 w 323554"/>
              <a:gd name="connsiteY70" fmla="*/ 287660 h 313525"/>
              <a:gd name="connsiteX71" fmla="*/ 201069 w 323554"/>
              <a:gd name="connsiteY71" fmla="*/ 313525 h 313525"/>
              <a:gd name="connsiteX72" fmla="*/ 25944 w 323554"/>
              <a:gd name="connsiteY72" fmla="*/ 313525 h 313525"/>
              <a:gd name="connsiteX73" fmla="*/ 0 w 323554"/>
              <a:gd name="connsiteY73" fmla="*/ 287660 h 313525"/>
              <a:gd name="connsiteX74" fmla="*/ 0 w 323554"/>
              <a:gd name="connsiteY74" fmla="*/ 72983 h 313525"/>
              <a:gd name="connsiteX75" fmla="*/ 24647 w 323554"/>
              <a:gd name="connsiteY75" fmla="*/ 48412 h 313525"/>
              <a:gd name="connsiteX76" fmla="*/ 242888 w 323554"/>
              <a:gd name="connsiteY76" fmla="*/ 42062 h 313525"/>
              <a:gd name="connsiteX77" fmla="*/ 285751 w 323554"/>
              <a:gd name="connsiteY77" fmla="*/ 81750 h 313525"/>
              <a:gd name="connsiteX78" fmla="*/ 279401 w 323554"/>
              <a:gd name="connsiteY78" fmla="*/ 89687 h 313525"/>
              <a:gd name="connsiteX79" fmla="*/ 200026 w 323554"/>
              <a:gd name="connsiteY79" fmla="*/ 178587 h 313525"/>
              <a:gd name="connsiteX80" fmla="*/ 193676 w 323554"/>
              <a:gd name="connsiteY80" fmla="*/ 184937 h 313525"/>
              <a:gd name="connsiteX81" fmla="*/ 150813 w 323554"/>
              <a:gd name="connsiteY81" fmla="*/ 146837 h 313525"/>
              <a:gd name="connsiteX82" fmla="*/ 155576 w 323554"/>
              <a:gd name="connsiteY82" fmla="*/ 138899 h 313525"/>
              <a:gd name="connsiteX83" fmla="*/ 236538 w 323554"/>
              <a:gd name="connsiteY83" fmla="*/ 48412 h 313525"/>
              <a:gd name="connsiteX84" fmla="*/ 257175 w 323554"/>
              <a:gd name="connsiteY84" fmla="*/ 26187 h 313525"/>
              <a:gd name="connsiteX85" fmla="*/ 301625 w 323554"/>
              <a:gd name="connsiteY85" fmla="*/ 64287 h 313525"/>
              <a:gd name="connsiteX86" fmla="*/ 295275 w 323554"/>
              <a:gd name="connsiteY86" fmla="*/ 72225 h 313525"/>
              <a:gd name="connsiteX87" fmla="*/ 290513 w 323554"/>
              <a:gd name="connsiteY87" fmla="*/ 75400 h 313525"/>
              <a:gd name="connsiteX88" fmla="*/ 247650 w 323554"/>
              <a:gd name="connsiteY88" fmla="*/ 37300 h 313525"/>
              <a:gd name="connsiteX89" fmla="*/ 250825 w 323554"/>
              <a:gd name="connsiteY89" fmla="*/ 34125 h 313525"/>
              <a:gd name="connsiteX90" fmla="*/ 285750 w 323554"/>
              <a:gd name="connsiteY90" fmla="*/ 11899 h 313525"/>
              <a:gd name="connsiteX91" fmla="*/ 279400 w 323554"/>
              <a:gd name="connsiteY91" fmla="*/ 19837 h 313525"/>
              <a:gd name="connsiteX92" fmla="*/ 304800 w 323554"/>
              <a:gd name="connsiteY92" fmla="*/ 43649 h 313525"/>
              <a:gd name="connsiteX93" fmla="*/ 312738 w 323554"/>
              <a:gd name="connsiteY93" fmla="*/ 35712 h 313525"/>
              <a:gd name="connsiteX94" fmla="*/ 285265 w 323554"/>
              <a:gd name="connsiteY94" fmla="*/ 516 h 313525"/>
              <a:gd name="connsiteX95" fmla="*/ 294336 w 323554"/>
              <a:gd name="connsiteY95" fmla="*/ 3151 h 313525"/>
              <a:gd name="connsiteX96" fmla="*/ 318958 w 323554"/>
              <a:gd name="connsiteY96" fmla="*/ 25545 h 313525"/>
              <a:gd name="connsiteX97" fmla="*/ 320254 w 323554"/>
              <a:gd name="connsiteY97" fmla="*/ 43987 h 313525"/>
              <a:gd name="connsiteX98" fmla="*/ 305999 w 323554"/>
              <a:gd name="connsiteY98" fmla="*/ 61112 h 313525"/>
              <a:gd name="connsiteX99" fmla="*/ 261938 w 323554"/>
              <a:gd name="connsiteY99" fmla="*/ 20276 h 313525"/>
              <a:gd name="connsiteX100" fmla="*/ 276193 w 323554"/>
              <a:gd name="connsiteY100" fmla="*/ 4468 h 313525"/>
              <a:gd name="connsiteX101" fmla="*/ 285265 w 323554"/>
              <a:gd name="connsiteY101" fmla="*/ 516 h 313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323554" h="313525">
                <a:moveTo>
                  <a:pt x="58918" y="189699"/>
                </a:moveTo>
                <a:cubicBezTo>
                  <a:pt x="58918" y="189699"/>
                  <a:pt x="58918" y="189699"/>
                  <a:pt x="101421" y="189699"/>
                </a:cubicBezTo>
                <a:cubicBezTo>
                  <a:pt x="102709" y="189699"/>
                  <a:pt x="102709" y="189699"/>
                  <a:pt x="103997" y="189699"/>
                </a:cubicBezTo>
                <a:cubicBezTo>
                  <a:pt x="109149" y="189699"/>
                  <a:pt x="114301" y="195046"/>
                  <a:pt x="114301" y="201731"/>
                </a:cubicBezTo>
                <a:cubicBezTo>
                  <a:pt x="114301" y="203067"/>
                  <a:pt x="114301" y="204404"/>
                  <a:pt x="113013" y="205741"/>
                </a:cubicBezTo>
                <a:cubicBezTo>
                  <a:pt x="111725" y="211088"/>
                  <a:pt x="107861" y="215099"/>
                  <a:pt x="101421" y="215099"/>
                </a:cubicBezTo>
                <a:cubicBezTo>
                  <a:pt x="101421" y="215099"/>
                  <a:pt x="101421" y="215099"/>
                  <a:pt x="58918" y="215099"/>
                </a:cubicBezTo>
                <a:cubicBezTo>
                  <a:pt x="51190" y="215099"/>
                  <a:pt x="46038" y="209752"/>
                  <a:pt x="46038" y="201731"/>
                </a:cubicBezTo>
                <a:cubicBezTo>
                  <a:pt x="46038" y="195046"/>
                  <a:pt x="51190" y="189699"/>
                  <a:pt x="58918" y="189699"/>
                </a:cubicBezTo>
                <a:close/>
                <a:moveTo>
                  <a:pt x="149225" y="165887"/>
                </a:moveTo>
                <a:lnTo>
                  <a:pt x="142875" y="186525"/>
                </a:lnTo>
                <a:lnTo>
                  <a:pt x="153988" y="196050"/>
                </a:lnTo>
                <a:lnTo>
                  <a:pt x="173038" y="188112"/>
                </a:lnTo>
                <a:close/>
                <a:moveTo>
                  <a:pt x="145188" y="151599"/>
                </a:moveTo>
                <a:cubicBezTo>
                  <a:pt x="145188" y="151599"/>
                  <a:pt x="145188" y="151599"/>
                  <a:pt x="187326" y="190104"/>
                </a:cubicBezTo>
                <a:cubicBezTo>
                  <a:pt x="187326" y="190104"/>
                  <a:pt x="187326" y="190104"/>
                  <a:pt x="138803" y="210640"/>
                </a:cubicBezTo>
                <a:cubicBezTo>
                  <a:pt x="136249" y="211924"/>
                  <a:pt x="133696" y="211924"/>
                  <a:pt x="131142" y="210640"/>
                </a:cubicBezTo>
                <a:cubicBezTo>
                  <a:pt x="129865" y="208073"/>
                  <a:pt x="128588" y="205506"/>
                  <a:pt x="129865" y="202939"/>
                </a:cubicBezTo>
                <a:cubicBezTo>
                  <a:pt x="129865" y="202939"/>
                  <a:pt x="129865" y="202939"/>
                  <a:pt x="145188" y="151599"/>
                </a:cubicBezTo>
                <a:close/>
                <a:moveTo>
                  <a:pt x="58982" y="146837"/>
                </a:moveTo>
                <a:cubicBezTo>
                  <a:pt x="58982" y="146837"/>
                  <a:pt x="58982" y="146837"/>
                  <a:pt x="130176" y="146837"/>
                </a:cubicBezTo>
                <a:cubicBezTo>
                  <a:pt x="130176" y="148186"/>
                  <a:pt x="130176" y="148186"/>
                  <a:pt x="130176" y="148186"/>
                </a:cubicBezTo>
                <a:lnTo>
                  <a:pt x="122409" y="173825"/>
                </a:lnTo>
                <a:cubicBezTo>
                  <a:pt x="122409" y="173825"/>
                  <a:pt x="122409" y="173825"/>
                  <a:pt x="58982" y="173825"/>
                </a:cubicBezTo>
                <a:cubicBezTo>
                  <a:pt x="51216" y="173825"/>
                  <a:pt x="46038" y="167078"/>
                  <a:pt x="46038" y="160331"/>
                </a:cubicBezTo>
                <a:cubicBezTo>
                  <a:pt x="46038" y="153584"/>
                  <a:pt x="51216" y="146837"/>
                  <a:pt x="58982" y="146837"/>
                </a:cubicBezTo>
                <a:close/>
                <a:moveTo>
                  <a:pt x="59011" y="105562"/>
                </a:moveTo>
                <a:lnTo>
                  <a:pt x="166688" y="105562"/>
                </a:lnTo>
                <a:cubicBezTo>
                  <a:pt x="166688" y="105562"/>
                  <a:pt x="166688" y="105562"/>
                  <a:pt x="144634" y="130962"/>
                </a:cubicBezTo>
                <a:cubicBezTo>
                  <a:pt x="144634" y="130962"/>
                  <a:pt x="144634" y="130962"/>
                  <a:pt x="59011" y="130962"/>
                </a:cubicBezTo>
                <a:cubicBezTo>
                  <a:pt x="51227" y="130962"/>
                  <a:pt x="46038" y="125615"/>
                  <a:pt x="46038" y="118930"/>
                </a:cubicBezTo>
                <a:cubicBezTo>
                  <a:pt x="46038" y="110909"/>
                  <a:pt x="51227" y="105562"/>
                  <a:pt x="59011" y="105562"/>
                </a:cubicBezTo>
                <a:close/>
                <a:moveTo>
                  <a:pt x="226883" y="81749"/>
                </a:moveTo>
                <a:cubicBezTo>
                  <a:pt x="225587" y="81749"/>
                  <a:pt x="224292" y="83037"/>
                  <a:pt x="224292" y="83037"/>
                </a:cubicBezTo>
                <a:cubicBezTo>
                  <a:pt x="224292" y="83037"/>
                  <a:pt x="224292" y="83037"/>
                  <a:pt x="171159" y="140996"/>
                </a:cubicBezTo>
                <a:cubicBezTo>
                  <a:pt x="169863" y="142284"/>
                  <a:pt x="169863" y="144860"/>
                  <a:pt x="172455" y="146148"/>
                </a:cubicBezTo>
                <a:cubicBezTo>
                  <a:pt x="172455" y="146148"/>
                  <a:pt x="172455" y="146148"/>
                  <a:pt x="175047" y="148724"/>
                </a:cubicBezTo>
                <a:cubicBezTo>
                  <a:pt x="175047" y="148724"/>
                  <a:pt x="176343" y="150012"/>
                  <a:pt x="177639" y="150012"/>
                </a:cubicBezTo>
                <a:cubicBezTo>
                  <a:pt x="177639" y="150012"/>
                  <a:pt x="178934" y="148724"/>
                  <a:pt x="180230" y="148724"/>
                </a:cubicBezTo>
                <a:cubicBezTo>
                  <a:pt x="180230" y="148724"/>
                  <a:pt x="180230" y="148724"/>
                  <a:pt x="232067" y="90765"/>
                </a:cubicBezTo>
                <a:cubicBezTo>
                  <a:pt x="233363" y="89477"/>
                  <a:pt x="233363" y="86901"/>
                  <a:pt x="232067" y="85613"/>
                </a:cubicBezTo>
                <a:cubicBezTo>
                  <a:pt x="232067" y="85613"/>
                  <a:pt x="232067" y="85613"/>
                  <a:pt x="229475" y="83037"/>
                </a:cubicBezTo>
                <a:cubicBezTo>
                  <a:pt x="228179" y="81749"/>
                  <a:pt x="226883" y="81749"/>
                  <a:pt x="226883" y="81749"/>
                </a:cubicBezTo>
                <a:close/>
                <a:moveTo>
                  <a:pt x="247254" y="62303"/>
                </a:moveTo>
                <a:cubicBezTo>
                  <a:pt x="244873" y="61112"/>
                  <a:pt x="243682" y="62303"/>
                  <a:pt x="242491" y="63493"/>
                </a:cubicBezTo>
                <a:cubicBezTo>
                  <a:pt x="242491" y="63493"/>
                  <a:pt x="242491" y="63493"/>
                  <a:pt x="237729" y="68256"/>
                </a:cubicBezTo>
                <a:cubicBezTo>
                  <a:pt x="237729" y="68256"/>
                  <a:pt x="236538" y="69447"/>
                  <a:pt x="236538" y="70637"/>
                </a:cubicBezTo>
                <a:cubicBezTo>
                  <a:pt x="236538" y="70637"/>
                  <a:pt x="237729" y="71828"/>
                  <a:pt x="237729" y="73019"/>
                </a:cubicBezTo>
                <a:cubicBezTo>
                  <a:pt x="237729" y="73019"/>
                  <a:pt x="237729" y="73019"/>
                  <a:pt x="240110" y="74209"/>
                </a:cubicBezTo>
                <a:cubicBezTo>
                  <a:pt x="241301" y="75400"/>
                  <a:pt x="242491" y="75400"/>
                  <a:pt x="242491" y="75400"/>
                </a:cubicBezTo>
                <a:cubicBezTo>
                  <a:pt x="243682" y="75400"/>
                  <a:pt x="243682" y="75400"/>
                  <a:pt x="244873" y="75400"/>
                </a:cubicBezTo>
                <a:cubicBezTo>
                  <a:pt x="244873" y="74209"/>
                  <a:pt x="244873" y="74209"/>
                  <a:pt x="244873" y="74209"/>
                </a:cubicBezTo>
                <a:cubicBezTo>
                  <a:pt x="244873" y="74209"/>
                  <a:pt x="244873" y="74209"/>
                  <a:pt x="249635" y="69447"/>
                </a:cubicBezTo>
                <a:cubicBezTo>
                  <a:pt x="250826" y="68256"/>
                  <a:pt x="250826" y="65875"/>
                  <a:pt x="249635" y="64684"/>
                </a:cubicBezTo>
                <a:cubicBezTo>
                  <a:pt x="249635" y="64684"/>
                  <a:pt x="249635" y="64684"/>
                  <a:pt x="247254" y="62303"/>
                </a:cubicBezTo>
                <a:close/>
                <a:moveTo>
                  <a:pt x="24647" y="48412"/>
                </a:moveTo>
                <a:cubicBezTo>
                  <a:pt x="24647" y="48412"/>
                  <a:pt x="24647" y="48412"/>
                  <a:pt x="201069" y="48412"/>
                </a:cubicBezTo>
                <a:cubicBezTo>
                  <a:pt x="206258" y="48412"/>
                  <a:pt x="210149" y="49705"/>
                  <a:pt x="214041" y="52292"/>
                </a:cubicBezTo>
                <a:cubicBezTo>
                  <a:pt x="214041" y="52292"/>
                  <a:pt x="214041" y="52292"/>
                  <a:pt x="193285" y="76863"/>
                </a:cubicBezTo>
                <a:cubicBezTo>
                  <a:pt x="189394" y="74277"/>
                  <a:pt x="185502" y="72983"/>
                  <a:pt x="181610" y="72983"/>
                </a:cubicBezTo>
                <a:cubicBezTo>
                  <a:pt x="181610" y="72983"/>
                  <a:pt x="181610" y="72983"/>
                  <a:pt x="45403" y="72983"/>
                </a:cubicBezTo>
                <a:cubicBezTo>
                  <a:pt x="33728" y="72983"/>
                  <a:pt x="24647" y="82036"/>
                  <a:pt x="24647" y="93675"/>
                </a:cubicBezTo>
                <a:cubicBezTo>
                  <a:pt x="24647" y="93675"/>
                  <a:pt x="24647" y="93675"/>
                  <a:pt x="24647" y="268262"/>
                </a:cubicBezTo>
                <a:cubicBezTo>
                  <a:pt x="24647" y="278608"/>
                  <a:pt x="33728" y="287660"/>
                  <a:pt x="45403" y="287660"/>
                </a:cubicBezTo>
                <a:cubicBezTo>
                  <a:pt x="45403" y="287660"/>
                  <a:pt x="45403" y="287660"/>
                  <a:pt x="181610" y="287660"/>
                </a:cubicBezTo>
                <a:cubicBezTo>
                  <a:pt x="193285" y="287660"/>
                  <a:pt x="202366" y="278608"/>
                  <a:pt x="202366" y="268262"/>
                </a:cubicBezTo>
                <a:cubicBezTo>
                  <a:pt x="202366" y="268262"/>
                  <a:pt x="202366" y="268262"/>
                  <a:pt x="202366" y="202307"/>
                </a:cubicBezTo>
                <a:cubicBezTo>
                  <a:pt x="202366" y="202307"/>
                  <a:pt x="202366" y="201014"/>
                  <a:pt x="203663" y="201014"/>
                </a:cubicBezTo>
                <a:cubicBezTo>
                  <a:pt x="203663" y="199720"/>
                  <a:pt x="204960" y="199720"/>
                  <a:pt x="206258" y="198427"/>
                </a:cubicBezTo>
                <a:cubicBezTo>
                  <a:pt x="206258" y="198427"/>
                  <a:pt x="206258" y="198427"/>
                  <a:pt x="227013" y="175149"/>
                </a:cubicBezTo>
                <a:cubicBezTo>
                  <a:pt x="227013" y="175149"/>
                  <a:pt x="227013" y="175149"/>
                  <a:pt x="227013" y="287660"/>
                </a:cubicBezTo>
                <a:cubicBezTo>
                  <a:pt x="227013" y="301886"/>
                  <a:pt x="215338" y="313525"/>
                  <a:pt x="201069" y="313525"/>
                </a:cubicBezTo>
                <a:cubicBezTo>
                  <a:pt x="201069" y="313525"/>
                  <a:pt x="201069" y="313525"/>
                  <a:pt x="25944" y="313525"/>
                </a:cubicBezTo>
                <a:cubicBezTo>
                  <a:pt x="11675" y="313525"/>
                  <a:pt x="0" y="301886"/>
                  <a:pt x="0" y="287660"/>
                </a:cubicBezTo>
                <a:cubicBezTo>
                  <a:pt x="0" y="287660"/>
                  <a:pt x="0" y="287660"/>
                  <a:pt x="0" y="72983"/>
                </a:cubicBezTo>
                <a:cubicBezTo>
                  <a:pt x="0" y="60051"/>
                  <a:pt x="10378" y="48412"/>
                  <a:pt x="24647" y="48412"/>
                </a:cubicBezTo>
                <a:close/>
                <a:moveTo>
                  <a:pt x="242888" y="42062"/>
                </a:moveTo>
                <a:lnTo>
                  <a:pt x="285751" y="81750"/>
                </a:lnTo>
                <a:lnTo>
                  <a:pt x="279401" y="89687"/>
                </a:lnTo>
                <a:lnTo>
                  <a:pt x="200026" y="178587"/>
                </a:lnTo>
                <a:lnTo>
                  <a:pt x="193676" y="184937"/>
                </a:lnTo>
                <a:lnTo>
                  <a:pt x="150813" y="146837"/>
                </a:lnTo>
                <a:lnTo>
                  <a:pt x="155576" y="138899"/>
                </a:lnTo>
                <a:lnTo>
                  <a:pt x="236538" y="48412"/>
                </a:lnTo>
                <a:close/>
                <a:moveTo>
                  <a:pt x="257175" y="26187"/>
                </a:moveTo>
                <a:lnTo>
                  <a:pt x="301625" y="64287"/>
                </a:lnTo>
                <a:lnTo>
                  <a:pt x="295275" y="72225"/>
                </a:lnTo>
                <a:lnTo>
                  <a:pt x="290513" y="75400"/>
                </a:lnTo>
                <a:lnTo>
                  <a:pt x="247650" y="37300"/>
                </a:lnTo>
                <a:lnTo>
                  <a:pt x="250825" y="34125"/>
                </a:lnTo>
                <a:close/>
                <a:moveTo>
                  <a:pt x="285750" y="11899"/>
                </a:moveTo>
                <a:lnTo>
                  <a:pt x="279400" y="19837"/>
                </a:lnTo>
                <a:lnTo>
                  <a:pt x="304800" y="43649"/>
                </a:lnTo>
                <a:lnTo>
                  <a:pt x="312738" y="35712"/>
                </a:lnTo>
                <a:close/>
                <a:moveTo>
                  <a:pt x="285265" y="516"/>
                </a:moveTo>
                <a:cubicBezTo>
                  <a:pt x="289152" y="-801"/>
                  <a:pt x="291744" y="516"/>
                  <a:pt x="294336" y="3151"/>
                </a:cubicBezTo>
                <a:cubicBezTo>
                  <a:pt x="294336" y="3151"/>
                  <a:pt x="294336" y="3151"/>
                  <a:pt x="318958" y="25545"/>
                </a:cubicBezTo>
                <a:cubicBezTo>
                  <a:pt x="324142" y="30814"/>
                  <a:pt x="325438" y="38718"/>
                  <a:pt x="320254" y="43987"/>
                </a:cubicBezTo>
                <a:cubicBezTo>
                  <a:pt x="320254" y="43987"/>
                  <a:pt x="320254" y="43987"/>
                  <a:pt x="305999" y="61112"/>
                </a:cubicBezTo>
                <a:cubicBezTo>
                  <a:pt x="305999" y="61112"/>
                  <a:pt x="305999" y="61112"/>
                  <a:pt x="261938" y="20276"/>
                </a:cubicBezTo>
                <a:cubicBezTo>
                  <a:pt x="261938" y="20276"/>
                  <a:pt x="261938" y="20276"/>
                  <a:pt x="276193" y="4468"/>
                </a:cubicBezTo>
                <a:cubicBezTo>
                  <a:pt x="278785" y="1834"/>
                  <a:pt x="281377" y="516"/>
                  <a:pt x="285265" y="51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041497"/>
            <a:ext cx="10058400" cy="5395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244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箭头: 五边形 1"/>
          <p:cNvSpPr/>
          <p:nvPr/>
        </p:nvSpPr>
        <p:spPr>
          <a:xfrm rot="5400000">
            <a:off x="5581650" y="-666750"/>
            <a:ext cx="1028700" cy="2362200"/>
          </a:xfrm>
          <a:prstGeom prst="homePlate">
            <a:avLst>
              <a:gd name="adj" fmla="val 32716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285527" y="139184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评论管理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2" name="statistics-on-laptop_82095"/>
          <p:cNvSpPr>
            <a:spLocks noChangeAspect="1"/>
          </p:cNvSpPr>
          <p:nvPr/>
        </p:nvSpPr>
        <p:spPr bwMode="auto">
          <a:xfrm>
            <a:off x="2852093" y="3109933"/>
            <a:ext cx="1299316" cy="1259041"/>
          </a:xfrm>
          <a:custGeom>
            <a:avLst/>
            <a:gdLst>
              <a:gd name="connsiteX0" fmla="*/ 58918 w 323554"/>
              <a:gd name="connsiteY0" fmla="*/ 189699 h 313525"/>
              <a:gd name="connsiteX1" fmla="*/ 101421 w 323554"/>
              <a:gd name="connsiteY1" fmla="*/ 189699 h 313525"/>
              <a:gd name="connsiteX2" fmla="*/ 103997 w 323554"/>
              <a:gd name="connsiteY2" fmla="*/ 189699 h 313525"/>
              <a:gd name="connsiteX3" fmla="*/ 114301 w 323554"/>
              <a:gd name="connsiteY3" fmla="*/ 201731 h 313525"/>
              <a:gd name="connsiteX4" fmla="*/ 113013 w 323554"/>
              <a:gd name="connsiteY4" fmla="*/ 205741 h 313525"/>
              <a:gd name="connsiteX5" fmla="*/ 101421 w 323554"/>
              <a:gd name="connsiteY5" fmla="*/ 215099 h 313525"/>
              <a:gd name="connsiteX6" fmla="*/ 58918 w 323554"/>
              <a:gd name="connsiteY6" fmla="*/ 215099 h 313525"/>
              <a:gd name="connsiteX7" fmla="*/ 46038 w 323554"/>
              <a:gd name="connsiteY7" fmla="*/ 201731 h 313525"/>
              <a:gd name="connsiteX8" fmla="*/ 58918 w 323554"/>
              <a:gd name="connsiteY8" fmla="*/ 189699 h 313525"/>
              <a:gd name="connsiteX9" fmla="*/ 149225 w 323554"/>
              <a:gd name="connsiteY9" fmla="*/ 165887 h 313525"/>
              <a:gd name="connsiteX10" fmla="*/ 142875 w 323554"/>
              <a:gd name="connsiteY10" fmla="*/ 186525 h 313525"/>
              <a:gd name="connsiteX11" fmla="*/ 153988 w 323554"/>
              <a:gd name="connsiteY11" fmla="*/ 196050 h 313525"/>
              <a:gd name="connsiteX12" fmla="*/ 173038 w 323554"/>
              <a:gd name="connsiteY12" fmla="*/ 188112 h 313525"/>
              <a:gd name="connsiteX13" fmla="*/ 145188 w 323554"/>
              <a:gd name="connsiteY13" fmla="*/ 151599 h 313525"/>
              <a:gd name="connsiteX14" fmla="*/ 187326 w 323554"/>
              <a:gd name="connsiteY14" fmla="*/ 190104 h 313525"/>
              <a:gd name="connsiteX15" fmla="*/ 138803 w 323554"/>
              <a:gd name="connsiteY15" fmla="*/ 210640 h 313525"/>
              <a:gd name="connsiteX16" fmla="*/ 131142 w 323554"/>
              <a:gd name="connsiteY16" fmla="*/ 210640 h 313525"/>
              <a:gd name="connsiteX17" fmla="*/ 129865 w 323554"/>
              <a:gd name="connsiteY17" fmla="*/ 202939 h 313525"/>
              <a:gd name="connsiteX18" fmla="*/ 145188 w 323554"/>
              <a:gd name="connsiteY18" fmla="*/ 151599 h 313525"/>
              <a:gd name="connsiteX19" fmla="*/ 58982 w 323554"/>
              <a:gd name="connsiteY19" fmla="*/ 146837 h 313525"/>
              <a:gd name="connsiteX20" fmla="*/ 130176 w 323554"/>
              <a:gd name="connsiteY20" fmla="*/ 146837 h 313525"/>
              <a:gd name="connsiteX21" fmla="*/ 130176 w 323554"/>
              <a:gd name="connsiteY21" fmla="*/ 148186 h 313525"/>
              <a:gd name="connsiteX22" fmla="*/ 122409 w 323554"/>
              <a:gd name="connsiteY22" fmla="*/ 173825 h 313525"/>
              <a:gd name="connsiteX23" fmla="*/ 58982 w 323554"/>
              <a:gd name="connsiteY23" fmla="*/ 173825 h 313525"/>
              <a:gd name="connsiteX24" fmla="*/ 46038 w 323554"/>
              <a:gd name="connsiteY24" fmla="*/ 160331 h 313525"/>
              <a:gd name="connsiteX25" fmla="*/ 58982 w 323554"/>
              <a:gd name="connsiteY25" fmla="*/ 146837 h 313525"/>
              <a:gd name="connsiteX26" fmla="*/ 59011 w 323554"/>
              <a:gd name="connsiteY26" fmla="*/ 105562 h 313525"/>
              <a:gd name="connsiteX27" fmla="*/ 166688 w 323554"/>
              <a:gd name="connsiteY27" fmla="*/ 105562 h 313525"/>
              <a:gd name="connsiteX28" fmla="*/ 144634 w 323554"/>
              <a:gd name="connsiteY28" fmla="*/ 130962 h 313525"/>
              <a:gd name="connsiteX29" fmla="*/ 59011 w 323554"/>
              <a:gd name="connsiteY29" fmla="*/ 130962 h 313525"/>
              <a:gd name="connsiteX30" fmla="*/ 46038 w 323554"/>
              <a:gd name="connsiteY30" fmla="*/ 118930 h 313525"/>
              <a:gd name="connsiteX31" fmla="*/ 59011 w 323554"/>
              <a:gd name="connsiteY31" fmla="*/ 105562 h 313525"/>
              <a:gd name="connsiteX32" fmla="*/ 226883 w 323554"/>
              <a:gd name="connsiteY32" fmla="*/ 81749 h 313525"/>
              <a:gd name="connsiteX33" fmla="*/ 224292 w 323554"/>
              <a:gd name="connsiteY33" fmla="*/ 83037 h 313525"/>
              <a:gd name="connsiteX34" fmla="*/ 171159 w 323554"/>
              <a:gd name="connsiteY34" fmla="*/ 140996 h 313525"/>
              <a:gd name="connsiteX35" fmla="*/ 172455 w 323554"/>
              <a:gd name="connsiteY35" fmla="*/ 146148 h 313525"/>
              <a:gd name="connsiteX36" fmla="*/ 175047 w 323554"/>
              <a:gd name="connsiteY36" fmla="*/ 148724 h 313525"/>
              <a:gd name="connsiteX37" fmla="*/ 177639 w 323554"/>
              <a:gd name="connsiteY37" fmla="*/ 150012 h 313525"/>
              <a:gd name="connsiteX38" fmla="*/ 180230 w 323554"/>
              <a:gd name="connsiteY38" fmla="*/ 148724 h 313525"/>
              <a:gd name="connsiteX39" fmla="*/ 232067 w 323554"/>
              <a:gd name="connsiteY39" fmla="*/ 90765 h 313525"/>
              <a:gd name="connsiteX40" fmla="*/ 232067 w 323554"/>
              <a:gd name="connsiteY40" fmla="*/ 85613 h 313525"/>
              <a:gd name="connsiteX41" fmla="*/ 229475 w 323554"/>
              <a:gd name="connsiteY41" fmla="*/ 83037 h 313525"/>
              <a:gd name="connsiteX42" fmla="*/ 226883 w 323554"/>
              <a:gd name="connsiteY42" fmla="*/ 81749 h 313525"/>
              <a:gd name="connsiteX43" fmla="*/ 247254 w 323554"/>
              <a:gd name="connsiteY43" fmla="*/ 62303 h 313525"/>
              <a:gd name="connsiteX44" fmla="*/ 242491 w 323554"/>
              <a:gd name="connsiteY44" fmla="*/ 63493 h 313525"/>
              <a:gd name="connsiteX45" fmla="*/ 237729 w 323554"/>
              <a:gd name="connsiteY45" fmla="*/ 68256 h 313525"/>
              <a:gd name="connsiteX46" fmla="*/ 236538 w 323554"/>
              <a:gd name="connsiteY46" fmla="*/ 70637 h 313525"/>
              <a:gd name="connsiteX47" fmla="*/ 237729 w 323554"/>
              <a:gd name="connsiteY47" fmla="*/ 73019 h 313525"/>
              <a:gd name="connsiteX48" fmla="*/ 240110 w 323554"/>
              <a:gd name="connsiteY48" fmla="*/ 74209 h 313525"/>
              <a:gd name="connsiteX49" fmla="*/ 242491 w 323554"/>
              <a:gd name="connsiteY49" fmla="*/ 75400 h 313525"/>
              <a:gd name="connsiteX50" fmla="*/ 244873 w 323554"/>
              <a:gd name="connsiteY50" fmla="*/ 75400 h 313525"/>
              <a:gd name="connsiteX51" fmla="*/ 244873 w 323554"/>
              <a:gd name="connsiteY51" fmla="*/ 74209 h 313525"/>
              <a:gd name="connsiteX52" fmla="*/ 249635 w 323554"/>
              <a:gd name="connsiteY52" fmla="*/ 69447 h 313525"/>
              <a:gd name="connsiteX53" fmla="*/ 249635 w 323554"/>
              <a:gd name="connsiteY53" fmla="*/ 64684 h 313525"/>
              <a:gd name="connsiteX54" fmla="*/ 247254 w 323554"/>
              <a:gd name="connsiteY54" fmla="*/ 62303 h 313525"/>
              <a:gd name="connsiteX55" fmla="*/ 24647 w 323554"/>
              <a:gd name="connsiteY55" fmla="*/ 48412 h 313525"/>
              <a:gd name="connsiteX56" fmla="*/ 201069 w 323554"/>
              <a:gd name="connsiteY56" fmla="*/ 48412 h 313525"/>
              <a:gd name="connsiteX57" fmla="*/ 214041 w 323554"/>
              <a:gd name="connsiteY57" fmla="*/ 52292 h 313525"/>
              <a:gd name="connsiteX58" fmla="*/ 193285 w 323554"/>
              <a:gd name="connsiteY58" fmla="*/ 76863 h 313525"/>
              <a:gd name="connsiteX59" fmla="*/ 181610 w 323554"/>
              <a:gd name="connsiteY59" fmla="*/ 72983 h 313525"/>
              <a:gd name="connsiteX60" fmla="*/ 45403 w 323554"/>
              <a:gd name="connsiteY60" fmla="*/ 72983 h 313525"/>
              <a:gd name="connsiteX61" fmla="*/ 24647 w 323554"/>
              <a:gd name="connsiteY61" fmla="*/ 93675 h 313525"/>
              <a:gd name="connsiteX62" fmla="*/ 24647 w 323554"/>
              <a:gd name="connsiteY62" fmla="*/ 268262 h 313525"/>
              <a:gd name="connsiteX63" fmla="*/ 45403 w 323554"/>
              <a:gd name="connsiteY63" fmla="*/ 287660 h 313525"/>
              <a:gd name="connsiteX64" fmla="*/ 181610 w 323554"/>
              <a:gd name="connsiteY64" fmla="*/ 287660 h 313525"/>
              <a:gd name="connsiteX65" fmla="*/ 202366 w 323554"/>
              <a:gd name="connsiteY65" fmla="*/ 268262 h 313525"/>
              <a:gd name="connsiteX66" fmla="*/ 202366 w 323554"/>
              <a:gd name="connsiteY66" fmla="*/ 202307 h 313525"/>
              <a:gd name="connsiteX67" fmla="*/ 203663 w 323554"/>
              <a:gd name="connsiteY67" fmla="*/ 201014 h 313525"/>
              <a:gd name="connsiteX68" fmla="*/ 206258 w 323554"/>
              <a:gd name="connsiteY68" fmla="*/ 198427 h 313525"/>
              <a:gd name="connsiteX69" fmla="*/ 227013 w 323554"/>
              <a:gd name="connsiteY69" fmla="*/ 175149 h 313525"/>
              <a:gd name="connsiteX70" fmla="*/ 227013 w 323554"/>
              <a:gd name="connsiteY70" fmla="*/ 287660 h 313525"/>
              <a:gd name="connsiteX71" fmla="*/ 201069 w 323554"/>
              <a:gd name="connsiteY71" fmla="*/ 313525 h 313525"/>
              <a:gd name="connsiteX72" fmla="*/ 25944 w 323554"/>
              <a:gd name="connsiteY72" fmla="*/ 313525 h 313525"/>
              <a:gd name="connsiteX73" fmla="*/ 0 w 323554"/>
              <a:gd name="connsiteY73" fmla="*/ 287660 h 313525"/>
              <a:gd name="connsiteX74" fmla="*/ 0 w 323554"/>
              <a:gd name="connsiteY74" fmla="*/ 72983 h 313525"/>
              <a:gd name="connsiteX75" fmla="*/ 24647 w 323554"/>
              <a:gd name="connsiteY75" fmla="*/ 48412 h 313525"/>
              <a:gd name="connsiteX76" fmla="*/ 242888 w 323554"/>
              <a:gd name="connsiteY76" fmla="*/ 42062 h 313525"/>
              <a:gd name="connsiteX77" fmla="*/ 285751 w 323554"/>
              <a:gd name="connsiteY77" fmla="*/ 81750 h 313525"/>
              <a:gd name="connsiteX78" fmla="*/ 279401 w 323554"/>
              <a:gd name="connsiteY78" fmla="*/ 89687 h 313525"/>
              <a:gd name="connsiteX79" fmla="*/ 200026 w 323554"/>
              <a:gd name="connsiteY79" fmla="*/ 178587 h 313525"/>
              <a:gd name="connsiteX80" fmla="*/ 193676 w 323554"/>
              <a:gd name="connsiteY80" fmla="*/ 184937 h 313525"/>
              <a:gd name="connsiteX81" fmla="*/ 150813 w 323554"/>
              <a:gd name="connsiteY81" fmla="*/ 146837 h 313525"/>
              <a:gd name="connsiteX82" fmla="*/ 155576 w 323554"/>
              <a:gd name="connsiteY82" fmla="*/ 138899 h 313525"/>
              <a:gd name="connsiteX83" fmla="*/ 236538 w 323554"/>
              <a:gd name="connsiteY83" fmla="*/ 48412 h 313525"/>
              <a:gd name="connsiteX84" fmla="*/ 257175 w 323554"/>
              <a:gd name="connsiteY84" fmla="*/ 26187 h 313525"/>
              <a:gd name="connsiteX85" fmla="*/ 301625 w 323554"/>
              <a:gd name="connsiteY85" fmla="*/ 64287 h 313525"/>
              <a:gd name="connsiteX86" fmla="*/ 295275 w 323554"/>
              <a:gd name="connsiteY86" fmla="*/ 72225 h 313525"/>
              <a:gd name="connsiteX87" fmla="*/ 290513 w 323554"/>
              <a:gd name="connsiteY87" fmla="*/ 75400 h 313525"/>
              <a:gd name="connsiteX88" fmla="*/ 247650 w 323554"/>
              <a:gd name="connsiteY88" fmla="*/ 37300 h 313525"/>
              <a:gd name="connsiteX89" fmla="*/ 250825 w 323554"/>
              <a:gd name="connsiteY89" fmla="*/ 34125 h 313525"/>
              <a:gd name="connsiteX90" fmla="*/ 285750 w 323554"/>
              <a:gd name="connsiteY90" fmla="*/ 11899 h 313525"/>
              <a:gd name="connsiteX91" fmla="*/ 279400 w 323554"/>
              <a:gd name="connsiteY91" fmla="*/ 19837 h 313525"/>
              <a:gd name="connsiteX92" fmla="*/ 304800 w 323554"/>
              <a:gd name="connsiteY92" fmla="*/ 43649 h 313525"/>
              <a:gd name="connsiteX93" fmla="*/ 312738 w 323554"/>
              <a:gd name="connsiteY93" fmla="*/ 35712 h 313525"/>
              <a:gd name="connsiteX94" fmla="*/ 285265 w 323554"/>
              <a:gd name="connsiteY94" fmla="*/ 516 h 313525"/>
              <a:gd name="connsiteX95" fmla="*/ 294336 w 323554"/>
              <a:gd name="connsiteY95" fmla="*/ 3151 h 313525"/>
              <a:gd name="connsiteX96" fmla="*/ 318958 w 323554"/>
              <a:gd name="connsiteY96" fmla="*/ 25545 h 313525"/>
              <a:gd name="connsiteX97" fmla="*/ 320254 w 323554"/>
              <a:gd name="connsiteY97" fmla="*/ 43987 h 313525"/>
              <a:gd name="connsiteX98" fmla="*/ 305999 w 323554"/>
              <a:gd name="connsiteY98" fmla="*/ 61112 h 313525"/>
              <a:gd name="connsiteX99" fmla="*/ 261938 w 323554"/>
              <a:gd name="connsiteY99" fmla="*/ 20276 h 313525"/>
              <a:gd name="connsiteX100" fmla="*/ 276193 w 323554"/>
              <a:gd name="connsiteY100" fmla="*/ 4468 h 313525"/>
              <a:gd name="connsiteX101" fmla="*/ 285265 w 323554"/>
              <a:gd name="connsiteY101" fmla="*/ 516 h 313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323554" h="313525">
                <a:moveTo>
                  <a:pt x="58918" y="189699"/>
                </a:moveTo>
                <a:cubicBezTo>
                  <a:pt x="58918" y="189699"/>
                  <a:pt x="58918" y="189699"/>
                  <a:pt x="101421" y="189699"/>
                </a:cubicBezTo>
                <a:cubicBezTo>
                  <a:pt x="102709" y="189699"/>
                  <a:pt x="102709" y="189699"/>
                  <a:pt x="103997" y="189699"/>
                </a:cubicBezTo>
                <a:cubicBezTo>
                  <a:pt x="109149" y="189699"/>
                  <a:pt x="114301" y="195046"/>
                  <a:pt x="114301" y="201731"/>
                </a:cubicBezTo>
                <a:cubicBezTo>
                  <a:pt x="114301" y="203067"/>
                  <a:pt x="114301" y="204404"/>
                  <a:pt x="113013" y="205741"/>
                </a:cubicBezTo>
                <a:cubicBezTo>
                  <a:pt x="111725" y="211088"/>
                  <a:pt x="107861" y="215099"/>
                  <a:pt x="101421" y="215099"/>
                </a:cubicBezTo>
                <a:cubicBezTo>
                  <a:pt x="101421" y="215099"/>
                  <a:pt x="101421" y="215099"/>
                  <a:pt x="58918" y="215099"/>
                </a:cubicBezTo>
                <a:cubicBezTo>
                  <a:pt x="51190" y="215099"/>
                  <a:pt x="46038" y="209752"/>
                  <a:pt x="46038" y="201731"/>
                </a:cubicBezTo>
                <a:cubicBezTo>
                  <a:pt x="46038" y="195046"/>
                  <a:pt x="51190" y="189699"/>
                  <a:pt x="58918" y="189699"/>
                </a:cubicBezTo>
                <a:close/>
                <a:moveTo>
                  <a:pt x="149225" y="165887"/>
                </a:moveTo>
                <a:lnTo>
                  <a:pt x="142875" y="186525"/>
                </a:lnTo>
                <a:lnTo>
                  <a:pt x="153988" y="196050"/>
                </a:lnTo>
                <a:lnTo>
                  <a:pt x="173038" y="188112"/>
                </a:lnTo>
                <a:close/>
                <a:moveTo>
                  <a:pt x="145188" y="151599"/>
                </a:moveTo>
                <a:cubicBezTo>
                  <a:pt x="145188" y="151599"/>
                  <a:pt x="145188" y="151599"/>
                  <a:pt x="187326" y="190104"/>
                </a:cubicBezTo>
                <a:cubicBezTo>
                  <a:pt x="187326" y="190104"/>
                  <a:pt x="187326" y="190104"/>
                  <a:pt x="138803" y="210640"/>
                </a:cubicBezTo>
                <a:cubicBezTo>
                  <a:pt x="136249" y="211924"/>
                  <a:pt x="133696" y="211924"/>
                  <a:pt x="131142" y="210640"/>
                </a:cubicBezTo>
                <a:cubicBezTo>
                  <a:pt x="129865" y="208073"/>
                  <a:pt x="128588" y="205506"/>
                  <a:pt x="129865" y="202939"/>
                </a:cubicBezTo>
                <a:cubicBezTo>
                  <a:pt x="129865" y="202939"/>
                  <a:pt x="129865" y="202939"/>
                  <a:pt x="145188" y="151599"/>
                </a:cubicBezTo>
                <a:close/>
                <a:moveTo>
                  <a:pt x="58982" y="146837"/>
                </a:moveTo>
                <a:cubicBezTo>
                  <a:pt x="58982" y="146837"/>
                  <a:pt x="58982" y="146837"/>
                  <a:pt x="130176" y="146837"/>
                </a:cubicBezTo>
                <a:cubicBezTo>
                  <a:pt x="130176" y="148186"/>
                  <a:pt x="130176" y="148186"/>
                  <a:pt x="130176" y="148186"/>
                </a:cubicBezTo>
                <a:lnTo>
                  <a:pt x="122409" y="173825"/>
                </a:lnTo>
                <a:cubicBezTo>
                  <a:pt x="122409" y="173825"/>
                  <a:pt x="122409" y="173825"/>
                  <a:pt x="58982" y="173825"/>
                </a:cubicBezTo>
                <a:cubicBezTo>
                  <a:pt x="51216" y="173825"/>
                  <a:pt x="46038" y="167078"/>
                  <a:pt x="46038" y="160331"/>
                </a:cubicBezTo>
                <a:cubicBezTo>
                  <a:pt x="46038" y="153584"/>
                  <a:pt x="51216" y="146837"/>
                  <a:pt x="58982" y="146837"/>
                </a:cubicBezTo>
                <a:close/>
                <a:moveTo>
                  <a:pt x="59011" y="105562"/>
                </a:moveTo>
                <a:lnTo>
                  <a:pt x="166688" y="105562"/>
                </a:lnTo>
                <a:cubicBezTo>
                  <a:pt x="166688" y="105562"/>
                  <a:pt x="166688" y="105562"/>
                  <a:pt x="144634" y="130962"/>
                </a:cubicBezTo>
                <a:cubicBezTo>
                  <a:pt x="144634" y="130962"/>
                  <a:pt x="144634" y="130962"/>
                  <a:pt x="59011" y="130962"/>
                </a:cubicBezTo>
                <a:cubicBezTo>
                  <a:pt x="51227" y="130962"/>
                  <a:pt x="46038" y="125615"/>
                  <a:pt x="46038" y="118930"/>
                </a:cubicBezTo>
                <a:cubicBezTo>
                  <a:pt x="46038" y="110909"/>
                  <a:pt x="51227" y="105562"/>
                  <a:pt x="59011" y="105562"/>
                </a:cubicBezTo>
                <a:close/>
                <a:moveTo>
                  <a:pt x="226883" y="81749"/>
                </a:moveTo>
                <a:cubicBezTo>
                  <a:pt x="225587" y="81749"/>
                  <a:pt x="224292" y="83037"/>
                  <a:pt x="224292" y="83037"/>
                </a:cubicBezTo>
                <a:cubicBezTo>
                  <a:pt x="224292" y="83037"/>
                  <a:pt x="224292" y="83037"/>
                  <a:pt x="171159" y="140996"/>
                </a:cubicBezTo>
                <a:cubicBezTo>
                  <a:pt x="169863" y="142284"/>
                  <a:pt x="169863" y="144860"/>
                  <a:pt x="172455" y="146148"/>
                </a:cubicBezTo>
                <a:cubicBezTo>
                  <a:pt x="172455" y="146148"/>
                  <a:pt x="172455" y="146148"/>
                  <a:pt x="175047" y="148724"/>
                </a:cubicBezTo>
                <a:cubicBezTo>
                  <a:pt x="175047" y="148724"/>
                  <a:pt x="176343" y="150012"/>
                  <a:pt x="177639" y="150012"/>
                </a:cubicBezTo>
                <a:cubicBezTo>
                  <a:pt x="177639" y="150012"/>
                  <a:pt x="178934" y="148724"/>
                  <a:pt x="180230" y="148724"/>
                </a:cubicBezTo>
                <a:cubicBezTo>
                  <a:pt x="180230" y="148724"/>
                  <a:pt x="180230" y="148724"/>
                  <a:pt x="232067" y="90765"/>
                </a:cubicBezTo>
                <a:cubicBezTo>
                  <a:pt x="233363" y="89477"/>
                  <a:pt x="233363" y="86901"/>
                  <a:pt x="232067" y="85613"/>
                </a:cubicBezTo>
                <a:cubicBezTo>
                  <a:pt x="232067" y="85613"/>
                  <a:pt x="232067" y="85613"/>
                  <a:pt x="229475" y="83037"/>
                </a:cubicBezTo>
                <a:cubicBezTo>
                  <a:pt x="228179" y="81749"/>
                  <a:pt x="226883" y="81749"/>
                  <a:pt x="226883" y="81749"/>
                </a:cubicBezTo>
                <a:close/>
                <a:moveTo>
                  <a:pt x="247254" y="62303"/>
                </a:moveTo>
                <a:cubicBezTo>
                  <a:pt x="244873" y="61112"/>
                  <a:pt x="243682" y="62303"/>
                  <a:pt x="242491" y="63493"/>
                </a:cubicBezTo>
                <a:cubicBezTo>
                  <a:pt x="242491" y="63493"/>
                  <a:pt x="242491" y="63493"/>
                  <a:pt x="237729" y="68256"/>
                </a:cubicBezTo>
                <a:cubicBezTo>
                  <a:pt x="237729" y="68256"/>
                  <a:pt x="236538" y="69447"/>
                  <a:pt x="236538" y="70637"/>
                </a:cubicBezTo>
                <a:cubicBezTo>
                  <a:pt x="236538" y="70637"/>
                  <a:pt x="237729" y="71828"/>
                  <a:pt x="237729" y="73019"/>
                </a:cubicBezTo>
                <a:cubicBezTo>
                  <a:pt x="237729" y="73019"/>
                  <a:pt x="237729" y="73019"/>
                  <a:pt x="240110" y="74209"/>
                </a:cubicBezTo>
                <a:cubicBezTo>
                  <a:pt x="241301" y="75400"/>
                  <a:pt x="242491" y="75400"/>
                  <a:pt x="242491" y="75400"/>
                </a:cubicBezTo>
                <a:cubicBezTo>
                  <a:pt x="243682" y="75400"/>
                  <a:pt x="243682" y="75400"/>
                  <a:pt x="244873" y="75400"/>
                </a:cubicBezTo>
                <a:cubicBezTo>
                  <a:pt x="244873" y="74209"/>
                  <a:pt x="244873" y="74209"/>
                  <a:pt x="244873" y="74209"/>
                </a:cubicBezTo>
                <a:cubicBezTo>
                  <a:pt x="244873" y="74209"/>
                  <a:pt x="244873" y="74209"/>
                  <a:pt x="249635" y="69447"/>
                </a:cubicBezTo>
                <a:cubicBezTo>
                  <a:pt x="250826" y="68256"/>
                  <a:pt x="250826" y="65875"/>
                  <a:pt x="249635" y="64684"/>
                </a:cubicBezTo>
                <a:cubicBezTo>
                  <a:pt x="249635" y="64684"/>
                  <a:pt x="249635" y="64684"/>
                  <a:pt x="247254" y="62303"/>
                </a:cubicBezTo>
                <a:close/>
                <a:moveTo>
                  <a:pt x="24647" y="48412"/>
                </a:moveTo>
                <a:cubicBezTo>
                  <a:pt x="24647" y="48412"/>
                  <a:pt x="24647" y="48412"/>
                  <a:pt x="201069" y="48412"/>
                </a:cubicBezTo>
                <a:cubicBezTo>
                  <a:pt x="206258" y="48412"/>
                  <a:pt x="210149" y="49705"/>
                  <a:pt x="214041" y="52292"/>
                </a:cubicBezTo>
                <a:cubicBezTo>
                  <a:pt x="214041" y="52292"/>
                  <a:pt x="214041" y="52292"/>
                  <a:pt x="193285" y="76863"/>
                </a:cubicBezTo>
                <a:cubicBezTo>
                  <a:pt x="189394" y="74277"/>
                  <a:pt x="185502" y="72983"/>
                  <a:pt x="181610" y="72983"/>
                </a:cubicBezTo>
                <a:cubicBezTo>
                  <a:pt x="181610" y="72983"/>
                  <a:pt x="181610" y="72983"/>
                  <a:pt x="45403" y="72983"/>
                </a:cubicBezTo>
                <a:cubicBezTo>
                  <a:pt x="33728" y="72983"/>
                  <a:pt x="24647" y="82036"/>
                  <a:pt x="24647" y="93675"/>
                </a:cubicBezTo>
                <a:cubicBezTo>
                  <a:pt x="24647" y="93675"/>
                  <a:pt x="24647" y="93675"/>
                  <a:pt x="24647" y="268262"/>
                </a:cubicBezTo>
                <a:cubicBezTo>
                  <a:pt x="24647" y="278608"/>
                  <a:pt x="33728" y="287660"/>
                  <a:pt x="45403" y="287660"/>
                </a:cubicBezTo>
                <a:cubicBezTo>
                  <a:pt x="45403" y="287660"/>
                  <a:pt x="45403" y="287660"/>
                  <a:pt x="181610" y="287660"/>
                </a:cubicBezTo>
                <a:cubicBezTo>
                  <a:pt x="193285" y="287660"/>
                  <a:pt x="202366" y="278608"/>
                  <a:pt x="202366" y="268262"/>
                </a:cubicBezTo>
                <a:cubicBezTo>
                  <a:pt x="202366" y="268262"/>
                  <a:pt x="202366" y="268262"/>
                  <a:pt x="202366" y="202307"/>
                </a:cubicBezTo>
                <a:cubicBezTo>
                  <a:pt x="202366" y="202307"/>
                  <a:pt x="202366" y="201014"/>
                  <a:pt x="203663" y="201014"/>
                </a:cubicBezTo>
                <a:cubicBezTo>
                  <a:pt x="203663" y="199720"/>
                  <a:pt x="204960" y="199720"/>
                  <a:pt x="206258" y="198427"/>
                </a:cubicBezTo>
                <a:cubicBezTo>
                  <a:pt x="206258" y="198427"/>
                  <a:pt x="206258" y="198427"/>
                  <a:pt x="227013" y="175149"/>
                </a:cubicBezTo>
                <a:cubicBezTo>
                  <a:pt x="227013" y="175149"/>
                  <a:pt x="227013" y="175149"/>
                  <a:pt x="227013" y="287660"/>
                </a:cubicBezTo>
                <a:cubicBezTo>
                  <a:pt x="227013" y="301886"/>
                  <a:pt x="215338" y="313525"/>
                  <a:pt x="201069" y="313525"/>
                </a:cubicBezTo>
                <a:cubicBezTo>
                  <a:pt x="201069" y="313525"/>
                  <a:pt x="201069" y="313525"/>
                  <a:pt x="25944" y="313525"/>
                </a:cubicBezTo>
                <a:cubicBezTo>
                  <a:pt x="11675" y="313525"/>
                  <a:pt x="0" y="301886"/>
                  <a:pt x="0" y="287660"/>
                </a:cubicBezTo>
                <a:cubicBezTo>
                  <a:pt x="0" y="287660"/>
                  <a:pt x="0" y="287660"/>
                  <a:pt x="0" y="72983"/>
                </a:cubicBezTo>
                <a:cubicBezTo>
                  <a:pt x="0" y="60051"/>
                  <a:pt x="10378" y="48412"/>
                  <a:pt x="24647" y="48412"/>
                </a:cubicBezTo>
                <a:close/>
                <a:moveTo>
                  <a:pt x="242888" y="42062"/>
                </a:moveTo>
                <a:lnTo>
                  <a:pt x="285751" y="81750"/>
                </a:lnTo>
                <a:lnTo>
                  <a:pt x="279401" y="89687"/>
                </a:lnTo>
                <a:lnTo>
                  <a:pt x="200026" y="178587"/>
                </a:lnTo>
                <a:lnTo>
                  <a:pt x="193676" y="184937"/>
                </a:lnTo>
                <a:lnTo>
                  <a:pt x="150813" y="146837"/>
                </a:lnTo>
                <a:lnTo>
                  <a:pt x="155576" y="138899"/>
                </a:lnTo>
                <a:lnTo>
                  <a:pt x="236538" y="48412"/>
                </a:lnTo>
                <a:close/>
                <a:moveTo>
                  <a:pt x="257175" y="26187"/>
                </a:moveTo>
                <a:lnTo>
                  <a:pt x="301625" y="64287"/>
                </a:lnTo>
                <a:lnTo>
                  <a:pt x="295275" y="72225"/>
                </a:lnTo>
                <a:lnTo>
                  <a:pt x="290513" y="75400"/>
                </a:lnTo>
                <a:lnTo>
                  <a:pt x="247650" y="37300"/>
                </a:lnTo>
                <a:lnTo>
                  <a:pt x="250825" y="34125"/>
                </a:lnTo>
                <a:close/>
                <a:moveTo>
                  <a:pt x="285750" y="11899"/>
                </a:moveTo>
                <a:lnTo>
                  <a:pt x="279400" y="19837"/>
                </a:lnTo>
                <a:lnTo>
                  <a:pt x="304800" y="43649"/>
                </a:lnTo>
                <a:lnTo>
                  <a:pt x="312738" y="35712"/>
                </a:lnTo>
                <a:close/>
                <a:moveTo>
                  <a:pt x="285265" y="516"/>
                </a:moveTo>
                <a:cubicBezTo>
                  <a:pt x="289152" y="-801"/>
                  <a:pt x="291744" y="516"/>
                  <a:pt x="294336" y="3151"/>
                </a:cubicBezTo>
                <a:cubicBezTo>
                  <a:pt x="294336" y="3151"/>
                  <a:pt x="294336" y="3151"/>
                  <a:pt x="318958" y="25545"/>
                </a:cubicBezTo>
                <a:cubicBezTo>
                  <a:pt x="324142" y="30814"/>
                  <a:pt x="325438" y="38718"/>
                  <a:pt x="320254" y="43987"/>
                </a:cubicBezTo>
                <a:cubicBezTo>
                  <a:pt x="320254" y="43987"/>
                  <a:pt x="320254" y="43987"/>
                  <a:pt x="305999" y="61112"/>
                </a:cubicBezTo>
                <a:cubicBezTo>
                  <a:pt x="305999" y="61112"/>
                  <a:pt x="305999" y="61112"/>
                  <a:pt x="261938" y="20276"/>
                </a:cubicBezTo>
                <a:cubicBezTo>
                  <a:pt x="261938" y="20276"/>
                  <a:pt x="261938" y="20276"/>
                  <a:pt x="276193" y="4468"/>
                </a:cubicBezTo>
                <a:cubicBezTo>
                  <a:pt x="278785" y="1834"/>
                  <a:pt x="281377" y="516"/>
                  <a:pt x="285265" y="51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053601"/>
            <a:ext cx="10058400" cy="5395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979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箭头: 五边形 1"/>
          <p:cNvSpPr/>
          <p:nvPr/>
        </p:nvSpPr>
        <p:spPr>
          <a:xfrm rot="5400000">
            <a:off x="5581650" y="-666750"/>
            <a:ext cx="1028700" cy="2362200"/>
          </a:xfrm>
          <a:prstGeom prst="homePlate">
            <a:avLst>
              <a:gd name="adj" fmla="val 32716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016218" y="139184"/>
            <a:ext cx="21595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CONTENTS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915839" y="1943100"/>
            <a:ext cx="3171825" cy="3592710"/>
          </a:xfrm>
          <a:custGeom>
            <a:avLst/>
            <a:gdLst>
              <a:gd name="connsiteX0" fmla="*/ 0 w 3251200"/>
              <a:gd name="connsiteY0" fmla="*/ 0 h 2628900"/>
              <a:gd name="connsiteX1" fmla="*/ 3251200 w 3251200"/>
              <a:gd name="connsiteY1" fmla="*/ 0 h 2628900"/>
              <a:gd name="connsiteX2" fmla="*/ 3251200 w 3251200"/>
              <a:gd name="connsiteY2" fmla="*/ 2628900 h 2628900"/>
              <a:gd name="connsiteX3" fmla="*/ 0 w 3251200"/>
              <a:gd name="connsiteY3" fmla="*/ 2628900 h 2628900"/>
              <a:gd name="connsiteX4" fmla="*/ 0 w 3251200"/>
              <a:gd name="connsiteY4" fmla="*/ 0 h 2628900"/>
              <a:gd name="connsiteX0" fmla="*/ 0 w 3251200"/>
              <a:gd name="connsiteY0" fmla="*/ 0 h 2628900"/>
              <a:gd name="connsiteX1" fmla="*/ 3251200 w 3251200"/>
              <a:gd name="connsiteY1" fmla="*/ 152400 h 2628900"/>
              <a:gd name="connsiteX2" fmla="*/ 3251200 w 3251200"/>
              <a:gd name="connsiteY2" fmla="*/ 2628900 h 2628900"/>
              <a:gd name="connsiteX3" fmla="*/ 0 w 3251200"/>
              <a:gd name="connsiteY3" fmla="*/ 2628900 h 2628900"/>
              <a:gd name="connsiteX4" fmla="*/ 0 w 3251200"/>
              <a:gd name="connsiteY4" fmla="*/ 0 h 2628900"/>
              <a:gd name="connsiteX0" fmla="*/ 0 w 3251200"/>
              <a:gd name="connsiteY0" fmla="*/ 0 h 2628900"/>
              <a:gd name="connsiteX1" fmla="*/ 3251200 w 3251200"/>
              <a:gd name="connsiteY1" fmla="*/ 152400 h 2628900"/>
              <a:gd name="connsiteX2" fmla="*/ 3251200 w 3251200"/>
              <a:gd name="connsiteY2" fmla="*/ 2463800 h 2628900"/>
              <a:gd name="connsiteX3" fmla="*/ 0 w 3251200"/>
              <a:gd name="connsiteY3" fmla="*/ 2628900 h 2628900"/>
              <a:gd name="connsiteX4" fmla="*/ 0 w 3251200"/>
              <a:gd name="connsiteY4" fmla="*/ 0 h 262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51200" h="2628900">
                <a:moveTo>
                  <a:pt x="0" y="0"/>
                </a:moveTo>
                <a:lnTo>
                  <a:pt x="3251200" y="152400"/>
                </a:lnTo>
                <a:lnTo>
                  <a:pt x="3251200" y="2463800"/>
                </a:lnTo>
                <a:lnTo>
                  <a:pt x="0" y="26289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2">
                  <a:lumMod val="75000"/>
                </a:schemeClr>
              </a:gs>
            </a:gsLst>
            <a:lin ang="0" scaled="1"/>
          </a:gradFill>
          <a:ln>
            <a:noFill/>
          </a:ln>
          <a:effectLst>
            <a:outerShdw blurRad="152400" dist="38100" dir="10800000" algn="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2" name="statistics-on-laptop_82095"/>
          <p:cNvSpPr>
            <a:spLocks noChangeAspect="1"/>
          </p:cNvSpPr>
          <p:nvPr/>
        </p:nvSpPr>
        <p:spPr bwMode="auto">
          <a:xfrm>
            <a:off x="2852093" y="3109933"/>
            <a:ext cx="1299316" cy="1259041"/>
          </a:xfrm>
          <a:custGeom>
            <a:avLst/>
            <a:gdLst>
              <a:gd name="connsiteX0" fmla="*/ 58918 w 323554"/>
              <a:gd name="connsiteY0" fmla="*/ 189699 h 313525"/>
              <a:gd name="connsiteX1" fmla="*/ 101421 w 323554"/>
              <a:gd name="connsiteY1" fmla="*/ 189699 h 313525"/>
              <a:gd name="connsiteX2" fmla="*/ 103997 w 323554"/>
              <a:gd name="connsiteY2" fmla="*/ 189699 h 313525"/>
              <a:gd name="connsiteX3" fmla="*/ 114301 w 323554"/>
              <a:gd name="connsiteY3" fmla="*/ 201731 h 313525"/>
              <a:gd name="connsiteX4" fmla="*/ 113013 w 323554"/>
              <a:gd name="connsiteY4" fmla="*/ 205741 h 313525"/>
              <a:gd name="connsiteX5" fmla="*/ 101421 w 323554"/>
              <a:gd name="connsiteY5" fmla="*/ 215099 h 313525"/>
              <a:gd name="connsiteX6" fmla="*/ 58918 w 323554"/>
              <a:gd name="connsiteY6" fmla="*/ 215099 h 313525"/>
              <a:gd name="connsiteX7" fmla="*/ 46038 w 323554"/>
              <a:gd name="connsiteY7" fmla="*/ 201731 h 313525"/>
              <a:gd name="connsiteX8" fmla="*/ 58918 w 323554"/>
              <a:gd name="connsiteY8" fmla="*/ 189699 h 313525"/>
              <a:gd name="connsiteX9" fmla="*/ 149225 w 323554"/>
              <a:gd name="connsiteY9" fmla="*/ 165887 h 313525"/>
              <a:gd name="connsiteX10" fmla="*/ 142875 w 323554"/>
              <a:gd name="connsiteY10" fmla="*/ 186525 h 313525"/>
              <a:gd name="connsiteX11" fmla="*/ 153988 w 323554"/>
              <a:gd name="connsiteY11" fmla="*/ 196050 h 313525"/>
              <a:gd name="connsiteX12" fmla="*/ 173038 w 323554"/>
              <a:gd name="connsiteY12" fmla="*/ 188112 h 313525"/>
              <a:gd name="connsiteX13" fmla="*/ 145188 w 323554"/>
              <a:gd name="connsiteY13" fmla="*/ 151599 h 313525"/>
              <a:gd name="connsiteX14" fmla="*/ 187326 w 323554"/>
              <a:gd name="connsiteY14" fmla="*/ 190104 h 313525"/>
              <a:gd name="connsiteX15" fmla="*/ 138803 w 323554"/>
              <a:gd name="connsiteY15" fmla="*/ 210640 h 313525"/>
              <a:gd name="connsiteX16" fmla="*/ 131142 w 323554"/>
              <a:gd name="connsiteY16" fmla="*/ 210640 h 313525"/>
              <a:gd name="connsiteX17" fmla="*/ 129865 w 323554"/>
              <a:gd name="connsiteY17" fmla="*/ 202939 h 313525"/>
              <a:gd name="connsiteX18" fmla="*/ 145188 w 323554"/>
              <a:gd name="connsiteY18" fmla="*/ 151599 h 313525"/>
              <a:gd name="connsiteX19" fmla="*/ 58982 w 323554"/>
              <a:gd name="connsiteY19" fmla="*/ 146837 h 313525"/>
              <a:gd name="connsiteX20" fmla="*/ 130176 w 323554"/>
              <a:gd name="connsiteY20" fmla="*/ 146837 h 313525"/>
              <a:gd name="connsiteX21" fmla="*/ 130176 w 323554"/>
              <a:gd name="connsiteY21" fmla="*/ 148186 h 313525"/>
              <a:gd name="connsiteX22" fmla="*/ 122409 w 323554"/>
              <a:gd name="connsiteY22" fmla="*/ 173825 h 313525"/>
              <a:gd name="connsiteX23" fmla="*/ 58982 w 323554"/>
              <a:gd name="connsiteY23" fmla="*/ 173825 h 313525"/>
              <a:gd name="connsiteX24" fmla="*/ 46038 w 323554"/>
              <a:gd name="connsiteY24" fmla="*/ 160331 h 313525"/>
              <a:gd name="connsiteX25" fmla="*/ 58982 w 323554"/>
              <a:gd name="connsiteY25" fmla="*/ 146837 h 313525"/>
              <a:gd name="connsiteX26" fmla="*/ 59011 w 323554"/>
              <a:gd name="connsiteY26" fmla="*/ 105562 h 313525"/>
              <a:gd name="connsiteX27" fmla="*/ 166688 w 323554"/>
              <a:gd name="connsiteY27" fmla="*/ 105562 h 313525"/>
              <a:gd name="connsiteX28" fmla="*/ 144634 w 323554"/>
              <a:gd name="connsiteY28" fmla="*/ 130962 h 313525"/>
              <a:gd name="connsiteX29" fmla="*/ 59011 w 323554"/>
              <a:gd name="connsiteY29" fmla="*/ 130962 h 313525"/>
              <a:gd name="connsiteX30" fmla="*/ 46038 w 323554"/>
              <a:gd name="connsiteY30" fmla="*/ 118930 h 313525"/>
              <a:gd name="connsiteX31" fmla="*/ 59011 w 323554"/>
              <a:gd name="connsiteY31" fmla="*/ 105562 h 313525"/>
              <a:gd name="connsiteX32" fmla="*/ 226883 w 323554"/>
              <a:gd name="connsiteY32" fmla="*/ 81749 h 313525"/>
              <a:gd name="connsiteX33" fmla="*/ 224292 w 323554"/>
              <a:gd name="connsiteY33" fmla="*/ 83037 h 313525"/>
              <a:gd name="connsiteX34" fmla="*/ 171159 w 323554"/>
              <a:gd name="connsiteY34" fmla="*/ 140996 h 313525"/>
              <a:gd name="connsiteX35" fmla="*/ 172455 w 323554"/>
              <a:gd name="connsiteY35" fmla="*/ 146148 h 313525"/>
              <a:gd name="connsiteX36" fmla="*/ 175047 w 323554"/>
              <a:gd name="connsiteY36" fmla="*/ 148724 h 313525"/>
              <a:gd name="connsiteX37" fmla="*/ 177639 w 323554"/>
              <a:gd name="connsiteY37" fmla="*/ 150012 h 313525"/>
              <a:gd name="connsiteX38" fmla="*/ 180230 w 323554"/>
              <a:gd name="connsiteY38" fmla="*/ 148724 h 313525"/>
              <a:gd name="connsiteX39" fmla="*/ 232067 w 323554"/>
              <a:gd name="connsiteY39" fmla="*/ 90765 h 313525"/>
              <a:gd name="connsiteX40" fmla="*/ 232067 w 323554"/>
              <a:gd name="connsiteY40" fmla="*/ 85613 h 313525"/>
              <a:gd name="connsiteX41" fmla="*/ 229475 w 323554"/>
              <a:gd name="connsiteY41" fmla="*/ 83037 h 313525"/>
              <a:gd name="connsiteX42" fmla="*/ 226883 w 323554"/>
              <a:gd name="connsiteY42" fmla="*/ 81749 h 313525"/>
              <a:gd name="connsiteX43" fmla="*/ 247254 w 323554"/>
              <a:gd name="connsiteY43" fmla="*/ 62303 h 313525"/>
              <a:gd name="connsiteX44" fmla="*/ 242491 w 323554"/>
              <a:gd name="connsiteY44" fmla="*/ 63493 h 313525"/>
              <a:gd name="connsiteX45" fmla="*/ 237729 w 323554"/>
              <a:gd name="connsiteY45" fmla="*/ 68256 h 313525"/>
              <a:gd name="connsiteX46" fmla="*/ 236538 w 323554"/>
              <a:gd name="connsiteY46" fmla="*/ 70637 h 313525"/>
              <a:gd name="connsiteX47" fmla="*/ 237729 w 323554"/>
              <a:gd name="connsiteY47" fmla="*/ 73019 h 313525"/>
              <a:gd name="connsiteX48" fmla="*/ 240110 w 323554"/>
              <a:gd name="connsiteY48" fmla="*/ 74209 h 313525"/>
              <a:gd name="connsiteX49" fmla="*/ 242491 w 323554"/>
              <a:gd name="connsiteY49" fmla="*/ 75400 h 313525"/>
              <a:gd name="connsiteX50" fmla="*/ 244873 w 323554"/>
              <a:gd name="connsiteY50" fmla="*/ 75400 h 313525"/>
              <a:gd name="connsiteX51" fmla="*/ 244873 w 323554"/>
              <a:gd name="connsiteY51" fmla="*/ 74209 h 313525"/>
              <a:gd name="connsiteX52" fmla="*/ 249635 w 323554"/>
              <a:gd name="connsiteY52" fmla="*/ 69447 h 313525"/>
              <a:gd name="connsiteX53" fmla="*/ 249635 w 323554"/>
              <a:gd name="connsiteY53" fmla="*/ 64684 h 313525"/>
              <a:gd name="connsiteX54" fmla="*/ 247254 w 323554"/>
              <a:gd name="connsiteY54" fmla="*/ 62303 h 313525"/>
              <a:gd name="connsiteX55" fmla="*/ 24647 w 323554"/>
              <a:gd name="connsiteY55" fmla="*/ 48412 h 313525"/>
              <a:gd name="connsiteX56" fmla="*/ 201069 w 323554"/>
              <a:gd name="connsiteY56" fmla="*/ 48412 h 313525"/>
              <a:gd name="connsiteX57" fmla="*/ 214041 w 323554"/>
              <a:gd name="connsiteY57" fmla="*/ 52292 h 313525"/>
              <a:gd name="connsiteX58" fmla="*/ 193285 w 323554"/>
              <a:gd name="connsiteY58" fmla="*/ 76863 h 313525"/>
              <a:gd name="connsiteX59" fmla="*/ 181610 w 323554"/>
              <a:gd name="connsiteY59" fmla="*/ 72983 h 313525"/>
              <a:gd name="connsiteX60" fmla="*/ 45403 w 323554"/>
              <a:gd name="connsiteY60" fmla="*/ 72983 h 313525"/>
              <a:gd name="connsiteX61" fmla="*/ 24647 w 323554"/>
              <a:gd name="connsiteY61" fmla="*/ 93675 h 313525"/>
              <a:gd name="connsiteX62" fmla="*/ 24647 w 323554"/>
              <a:gd name="connsiteY62" fmla="*/ 268262 h 313525"/>
              <a:gd name="connsiteX63" fmla="*/ 45403 w 323554"/>
              <a:gd name="connsiteY63" fmla="*/ 287660 h 313525"/>
              <a:gd name="connsiteX64" fmla="*/ 181610 w 323554"/>
              <a:gd name="connsiteY64" fmla="*/ 287660 h 313525"/>
              <a:gd name="connsiteX65" fmla="*/ 202366 w 323554"/>
              <a:gd name="connsiteY65" fmla="*/ 268262 h 313525"/>
              <a:gd name="connsiteX66" fmla="*/ 202366 w 323554"/>
              <a:gd name="connsiteY66" fmla="*/ 202307 h 313525"/>
              <a:gd name="connsiteX67" fmla="*/ 203663 w 323554"/>
              <a:gd name="connsiteY67" fmla="*/ 201014 h 313525"/>
              <a:gd name="connsiteX68" fmla="*/ 206258 w 323554"/>
              <a:gd name="connsiteY68" fmla="*/ 198427 h 313525"/>
              <a:gd name="connsiteX69" fmla="*/ 227013 w 323554"/>
              <a:gd name="connsiteY69" fmla="*/ 175149 h 313525"/>
              <a:gd name="connsiteX70" fmla="*/ 227013 w 323554"/>
              <a:gd name="connsiteY70" fmla="*/ 287660 h 313525"/>
              <a:gd name="connsiteX71" fmla="*/ 201069 w 323554"/>
              <a:gd name="connsiteY71" fmla="*/ 313525 h 313525"/>
              <a:gd name="connsiteX72" fmla="*/ 25944 w 323554"/>
              <a:gd name="connsiteY72" fmla="*/ 313525 h 313525"/>
              <a:gd name="connsiteX73" fmla="*/ 0 w 323554"/>
              <a:gd name="connsiteY73" fmla="*/ 287660 h 313525"/>
              <a:gd name="connsiteX74" fmla="*/ 0 w 323554"/>
              <a:gd name="connsiteY74" fmla="*/ 72983 h 313525"/>
              <a:gd name="connsiteX75" fmla="*/ 24647 w 323554"/>
              <a:gd name="connsiteY75" fmla="*/ 48412 h 313525"/>
              <a:gd name="connsiteX76" fmla="*/ 242888 w 323554"/>
              <a:gd name="connsiteY76" fmla="*/ 42062 h 313525"/>
              <a:gd name="connsiteX77" fmla="*/ 285751 w 323554"/>
              <a:gd name="connsiteY77" fmla="*/ 81750 h 313525"/>
              <a:gd name="connsiteX78" fmla="*/ 279401 w 323554"/>
              <a:gd name="connsiteY78" fmla="*/ 89687 h 313525"/>
              <a:gd name="connsiteX79" fmla="*/ 200026 w 323554"/>
              <a:gd name="connsiteY79" fmla="*/ 178587 h 313525"/>
              <a:gd name="connsiteX80" fmla="*/ 193676 w 323554"/>
              <a:gd name="connsiteY80" fmla="*/ 184937 h 313525"/>
              <a:gd name="connsiteX81" fmla="*/ 150813 w 323554"/>
              <a:gd name="connsiteY81" fmla="*/ 146837 h 313525"/>
              <a:gd name="connsiteX82" fmla="*/ 155576 w 323554"/>
              <a:gd name="connsiteY82" fmla="*/ 138899 h 313525"/>
              <a:gd name="connsiteX83" fmla="*/ 236538 w 323554"/>
              <a:gd name="connsiteY83" fmla="*/ 48412 h 313525"/>
              <a:gd name="connsiteX84" fmla="*/ 257175 w 323554"/>
              <a:gd name="connsiteY84" fmla="*/ 26187 h 313525"/>
              <a:gd name="connsiteX85" fmla="*/ 301625 w 323554"/>
              <a:gd name="connsiteY85" fmla="*/ 64287 h 313525"/>
              <a:gd name="connsiteX86" fmla="*/ 295275 w 323554"/>
              <a:gd name="connsiteY86" fmla="*/ 72225 h 313525"/>
              <a:gd name="connsiteX87" fmla="*/ 290513 w 323554"/>
              <a:gd name="connsiteY87" fmla="*/ 75400 h 313525"/>
              <a:gd name="connsiteX88" fmla="*/ 247650 w 323554"/>
              <a:gd name="connsiteY88" fmla="*/ 37300 h 313525"/>
              <a:gd name="connsiteX89" fmla="*/ 250825 w 323554"/>
              <a:gd name="connsiteY89" fmla="*/ 34125 h 313525"/>
              <a:gd name="connsiteX90" fmla="*/ 285750 w 323554"/>
              <a:gd name="connsiteY90" fmla="*/ 11899 h 313525"/>
              <a:gd name="connsiteX91" fmla="*/ 279400 w 323554"/>
              <a:gd name="connsiteY91" fmla="*/ 19837 h 313525"/>
              <a:gd name="connsiteX92" fmla="*/ 304800 w 323554"/>
              <a:gd name="connsiteY92" fmla="*/ 43649 h 313525"/>
              <a:gd name="connsiteX93" fmla="*/ 312738 w 323554"/>
              <a:gd name="connsiteY93" fmla="*/ 35712 h 313525"/>
              <a:gd name="connsiteX94" fmla="*/ 285265 w 323554"/>
              <a:gd name="connsiteY94" fmla="*/ 516 h 313525"/>
              <a:gd name="connsiteX95" fmla="*/ 294336 w 323554"/>
              <a:gd name="connsiteY95" fmla="*/ 3151 h 313525"/>
              <a:gd name="connsiteX96" fmla="*/ 318958 w 323554"/>
              <a:gd name="connsiteY96" fmla="*/ 25545 h 313525"/>
              <a:gd name="connsiteX97" fmla="*/ 320254 w 323554"/>
              <a:gd name="connsiteY97" fmla="*/ 43987 h 313525"/>
              <a:gd name="connsiteX98" fmla="*/ 305999 w 323554"/>
              <a:gd name="connsiteY98" fmla="*/ 61112 h 313525"/>
              <a:gd name="connsiteX99" fmla="*/ 261938 w 323554"/>
              <a:gd name="connsiteY99" fmla="*/ 20276 h 313525"/>
              <a:gd name="connsiteX100" fmla="*/ 276193 w 323554"/>
              <a:gd name="connsiteY100" fmla="*/ 4468 h 313525"/>
              <a:gd name="connsiteX101" fmla="*/ 285265 w 323554"/>
              <a:gd name="connsiteY101" fmla="*/ 516 h 313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323554" h="313525">
                <a:moveTo>
                  <a:pt x="58918" y="189699"/>
                </a:moveTo>
                <a:cubicBezTo>
                  <a:pt x="58918" y="189699"/>
                  <a:pt x="58918" y="189699"/>
                  <a:pt x="101421" y="189699"/>
                </a:cubicBezTo>
                <a:cubicBezTo>
                  <a:pt x="102709" y="189699"/>
                  <a:pt x="102709" y="189699"/>
                  <a:pt x="103997" y="189699"/>
                </a:cubicBezTo>
                <a:cubicBezTo>
                  <a:pt x="109149" y="189699"/>
                  <a:pt x="114301" y="195046"/>
                  <a:pt x="114301" y="201731"/>
                </a:cubicBezTo>
                <a:cubicBezTo>
                  <a:pt x="114301" y="203067"/>
                  <a:pt x="114301" y="204404"/>
                  <a:pt x="113013" y="205741"/>
                </a:cubicBezTo>
                <a:cubicBezTo>
                  <a:pt x="111725" y="211088"/>
                  <a:pt x="107861" y="215099"/>
                  <a:pt x="101421" y="215099"/>
                </a:cubicBezTo>
                <a:cubicBezTo>
                  <a:pt x="101421" y="215099"/>
                  <a:pt x="101421" y="215099"/>
                  <a:pt x="58918" y="215099"/>
                </a:cubicBezTo>
                <a:cubicBezTo>
                  <a:pt x="51190" y="215099"/>
                  <a:pt x="46038" y="209752"/>
                  <a:pt x="46038" y="201731"/>
                </a:cubicBezTo>
                <a:cubicBezTo>
                  <a:pt x="46038" y="195046"/>
                  <a:pt x="51190" y="189699"/>
                  <a:pt x="58918" y="189699"/>
                </a:cubicBezTo>
                <a:close/>
                <a:moveTo>
                  <a:pt x="149225" y="165887"/>
                </a:moveTo>
                <a:lnTo>
                  <a:pt x="142875" y="186525"/>
                </a:lnTo>
                <a:lnTo>
                  <a:pt x="153988" y="196050"/>
                </a:lnTo>
                <a:lnTo>
                  <a:pt x="173038" y="188112"/>
                </a:lnTo>
                <a:close/>
                <a:moveTo>
                  <a:pt x="145188" y="151599"/>
                </a:moveTo>
                <a:cubicBezTo>
                  <a:pt x="145188" y="151599"/>
                  <a:pt x="145188" y="151599"/>
                  <a:pt x="187326" y="190104"/>
                </a:cubicBezTo>
                <a:cubicBezTo>
                  <a:pt x="187326" y="190104"/>
                  <a:pt x="187326" y="190104"/>
                  <a:pt x="138803" y="210640"/>
                </a:cubicBezTo>
                <a:cubicBezTo>
                  <a:pt x="136249" y="211924"/>
                  <a:pt x="133696" y="211924"/>
                  <a:pt x="131142" y="210640"/>
                </a:cubicBezTo>
                <a:cubicBezTo>
                  <a:pt x="129865" y="208073"/>
                  <a:pt x="128588" y="205506"/>
                  <a:pt x="129865" y="202939"/>
                </a:cubicBezTo>
                <a:cubicBezTo>
                  <a:pt x="129865" y="202939"/>
                  <a:pt x="129865" y="202939"/>
                  <a:pt x="145188" y="151599"/>
                </a:cubicBezTo>
                <a:close/>
                <a:moveTo>
                  <a:pt x="58982" y="146837"/>
                </a:moveTo>
                <a:cubicBezTo>
                  <a:pt x="58982" y="146837"/>
                  <a:pt x="58982" y="146837"/>
                  <a:pt x="130176" y="146837"/>
                </a:cubicBezTo>
                <a:cubicBezTo>
                  <a:pt x="130176" y="148186"/>
                  <a:pt x="130176" y="148186"/>
                  <a:pt x="130176" y="148186"/>
                </a:cubicBezTo>
                <a:lnTo>
                  <a:pt x="122409" y="173825"/>
                </a:lnTo>
                <a:cubicBezTo>
                  <a:pt x="122409" y="173825"/>
                  <a:pt x="122409" y="173825"/>
                  <a:pt x="58982" y="173825"/>
                </a:cubicBezTo>
                <a:cubicBezTo>
                  <a:pt x="51216" y="173825"/>
                  <a:pt x="46038" y="167078"/>
                  <a:pt x="46038" y="160331"/>
                </a:cubicBezTo>
                <a:cubicBezTo>
                  <a:pt x="46038" y="153584"/>
                  <a:pt x="51216" y="146837"/>
                  <a:pt x="58982" y="146837"/>
                </a:cubicBezTo>
                <a:close/>
                <a:moveTo>
                  <a:pt x="59011" y="105562"/>
                </a:moveTo>
                <a:lnTo>
                  <a:pt x="166688" y="105562"/>
                </a:lnTo>
                <a:cubicBezTo>
                  <a:pt x="166688" y="105562"/>
                  <a:pt x="166688" y="105562"/>
                  <a:pt x="144634" y="130962"/>
                </a:cubicBezTo>
                <a:cubicBezTo>
                  <a:pt x="144634" y="130962"/>
                  <a:pt x="144634" y="130962"/>
                  <a:pt x="59011" y="130962"/>
                </a:cubicBezTo>
                <a:cubicBezTo>
                  <a:pt x="51227" y="130962"/>
                  <a:pt x="46038" y="125615"/>
                  <a:pt x="46038" y="118930"/>
                </a:cubicBezTo>
                <a:cubicBezTo>
                  <a:pt x="46038" y="110909"/>
                  <a:pt x="51227" y="105562"/>
                  <a:pt x="59011" y="105562"/>
                </a:cubicBezTo>
                <a:close/>
                <a:moveTo>
                  <a:pt x="226883" y="81749"/>
                </a:moveTo>
                <a:cubicBezTo>
                  <a:pt x="225587" y="81749"/>
                  <a:pt x="224292" y="83037"/>
                  <a:pt x="224292" y="83037"/>
                </a:cubicBezTo>
                <a:cubicBezTo>
                  <a:pt x="224292" y="83037"/>
                  <a:pt x="224292" y="83037"/>
                  <a:pt x="171159" y="140996"/>
                </a:cubicBezTo>
                <a:cubicBezTo>
                  <a:pt x="169863" y="142284"/>
                  <a:pt x="169863" y="144860"/>
                  <a:pt x="172455" y="146148"/>
                </a:cubicBezTo>
                <a:cubicBezTo>
                  <a:pt x="172455" y="146148"/>
                  <a:pt x="172455" y="146148"/>
                  <a:pt x="175047" y="148724"/>
                </a:cubicBezTo>
                <a:cubicBezTo>
                  <a:pt x="175047" y="148724"/>
                  <a:pt x="176343" y="150012"/>
                  <a:pt x="177639" y="150012"/>
                </a:cubicBezTo>
                <a:cubicBezTo>
                  <a:pt x="177639" y="150012"/>
                  <a:pt x="178934" y="148724"/>
                  <a:pt x="180230" y="148724"/>
                </a:cubicBezTo>
                <a:cubicBezTo>
                  <a:pt x="180230" y="148724"/>
                  <a:pt x="180230" y="148724"/>
                  <a:pt x="232067" y="90765"/>
                </a:cubicBezTo>
                <a:cubicBezTo>
                  <a:pt x="233363" y="89477"/>
                  <a:pt x="233363" y="86901"/>
                  <a:pt x="232067" y="85613"/>
                </a:cubicBezTo>
                <a:cubicBezTo>
                  <a:pt x="232067" y="85613"/>
                  <a:pt x="232067" y="85613"/>
                  <a:pt x="229475" y="83037"/>
                </a:cubicBezTo>
                <a:cubicBezTo>
                  <a:pt x="228179" y="81749"/>
                  <a:pt x="226883" y="81749"/>
                  <a:pt x="226883" y="81749"/>
                </a:cubicBezTo>
                <a:close/>
                <a:moveTo>
                  <a:pt x="247254" y="62303"/>
                </a:moveTo>
                <a:cubicBezTo>
                  <a:pt x="244873" y="61112"/>
                  <a:pt x="243682" y="62303"/>
                  <a:pt x="242491" y="63493"/>
                </a:cubicBezTo>
                <a:cubicBezTo>
                  <a:pt x="242491" y="63493"/>
                  <a:pt x="242491" y="63493"/>
                  <a:pt x="237729" y="68256"/>
                </a:cubicBezTo>
                <a:cubicBezTo>
                  <a:pt x="237729" y="68256"/>
                  <a:pt x="236538" y="69447"/>
                  <a:pt x="236538" y="70637"/>
                </a:cubicBezTo>
                <a:cubicBezTo>
                  <a:pt x="236538" y="70637"/>
                  <a:pt x="237729" y="71828"/>
                  <a:pt x="237729" y="73019"/>
                </a:cubicBezTo>
                <a:cubicBezTo>
                  <a:pt x="237729" y="73019"/>
                  <a:pt x="237729" y="73019"/>
                  <a:pt x="240110" y="74209"/>
                </a:cubicBezTo>
                <a:cubicBezTo>
                  <a:pt x="241301" y="75400"/>
                  <a:pt x="242491" y="75400"/>
                  <a:pt x="242491" y="75400"/>
                </a:cubicBezTo>
                <a:cubicBezTo>
                  <a:pt x="243682" y="75400"/>
                  <a:pt x="243682" y="75400"/>
                  <a:pt x="244873" y="75400"/>
                </a:cubicBezTo>
                <a:cubicBezTo>
                  <a:pt x="244873" y="74209"/>
                  <a:pt x="244873" y="74209"/>
                  <a:pt x="244873" y="74209"/>
                </a:cubicBezTo>
                <a:cubicBezTo>
                  <a:pt x="244873" y="74209"/>
                  <a:pt x="244873" y="74209"/>
                  <a:pt x="249635" y="69447"/>
                </a:cubicBezTo>
                <a:cubicBezTo>
                  <a:pt x="250826" y="68256"/>
                  <a:pt x="250826" y="65875"/>
                  <a:pt x="249635" y="64684"/>
                </a:cubicBezTo>
                <a:cubicBezTo>
                  <a:pt x="249635" y="64684"/>
                  <a:pt x="249635" y="64684"/>
                  <a:pt x="247254" y="62303"/>
                </a:cubicBezTo>
                <a:close/>
                <a:moveTo>
                  <a:pt x="24647" y="48412"/>
                </a:moveTo>
                <a:cubicBezTo>
                  <a:pt x="24647" y="48412"/>
                  <a:pt x="24647" y="48412"/>
                  <a:pt x="201069" y="48412"/>
                </a:cubicBezTo>
                <a:cubicBezTo>
                  <a:pt x="206258" y="48412"/>
                  <a:pt x="210149" y="49705"/>
                  <a:pt x="214041" y="52292"/>
                </a:cubicBezTo>
                <a:cubicBezTo>
                  <a:pt x="214041" y="52292"/>
                  <a:pt x="214041" y="52292"/>
                  <a:pt x="193285" y="76863"/>
                </a:cubicBezTo>
                <a:cubicBezTo>
                  <a:pt x="189394" y="74277"/>
                  <a:pt x="185502" y="72983"/>
                  <a:pt x="181610" y="72983"/>
                </a:cubicBezTo>
                <a:cubicBezTo>
                  <a:pt x="181610" y="72983"/>
                  <a:pt x="181610" y="72983"/>
                  <a:pt x="45403" y="72983"/>
                </a:cubicBezTo>
                <a:cubicBezTo>
                  <a:pt x="33728" y="72983"/>
                  <a:pt x="24647" y="82036"/>
                  <a:pt x="24647" y="93675"/>
                </a:cubicBezTo>
                <a:cubicBezTo>
                  <a:pt x="24647" y="93675"/>
                  <a:pt x="24647" y="93675"/>
                  <a:pt x="24647" y="268262"/>
                </a:cubicBezTo>
                <a:cubicBezTo>
                  <a:pt x="24647" y="278608"/>
                  <a:pt x="33728" y="287660"/>
                  <a:pt x="45403" y="287660"/>
                </a:cubicBezTo>
                <a:cubicBezTo>
                  <a:pt x="45403" y="287660"/>
                  <a:pt x="45403" y="287660"/>
                  <a:pt x="181610" y="287660"/>
                </a:cubicBezTo>
                <a:cubicBezTo>
                  <a:pt x="193285" y="287660"/>
                  <a:pt x="202366" y="278608"/>
                  <a:pt x="202366" y="268262"/>
                </a:cubicBezTo>
                <a:cubicBezTo>
                  <a:pt x="202366" y="268262"/>
                  <a:pt x="202366" y="268262"/>
                  <a:pt x="202366" y="202307"/>
                </a:cubicBezTo>
                <a:cubicBezTo>
                  <a:pt x="202366" y="202307"/>
                  <a:pt x="202366" y="201014"/>
                  <a:pt x="203663" y="201014"/>
                </a:cubicBezTo>
                <a:cubicBezTo>
                  <a:pt x="203663" y="199720"/>
                  <a:pt x="204960" y="199720"/>
                  <a:pt x="206258" y="198427"/>
                </a:cubicBezTo>
                <a:cubicBezTo>
                  <a:pt x="206258" y="198427"/>
                  <a:pt x="206258" y="198427"/>
                  <a:pt x="227013" y="175149"/>
                </a:cubicBezTo>
                <a:cubicBezTo>
                  <a:pt x="227013" y="175149"/>
                  <a:pt x="227013" y="175149"/>
                  <a:pt x="227013" y="287660"/>
                </a:cubicBezTo>
                <a:cubicBezTo>
                  <a:pt x="227013" y="301886"/>
                  <a:pt x="215338" y="313525"/>
                  <a:pt x="201069" y="313525"/>
                </a:cubicBezTo>
                <a:cubicBezTo>
                  <a:pt x="201069" y="313525"/>
                  <a:pt x="201069" y="313525"/>
                  <a:pt x="25944" y="313525"/>
                </a:cubicBezTo>
                <a:cubicBezTo>
                  <a:pt x="11675" y="313525"/>
                  <a:pt x="0" y="301886"/>
                  <a:pt x="0" y="287660"/>
                </a:cubicBezTo>
                <a:cubicBezTo>
                  <a:pt x="0" y="287660"/>
                  <a:pt x="0" y="287660"/>
                  <a:pt x="0" y="72983"/>
                </a:cubicBezTo>
                <a:cubicBezTo>
                  <a:pt x="0" y="60051"/>
                  <a:pt x="10378" y="48412"/>
                  <a:pt x="24647" y="48412"/>
                </a:cubicBezTo>
                <a:close/>
                <a:moveTo>
                  <a:pt x="242888" y="42062"/>
                </a:moveTo>
                <a:lnTo>
                  <a:pt x="285751" y="81750"/>
                </a:lnTo>
                <a:lnTo>
                  <a:pt x="279401" y="89687"/>
                </a:lnTo>
                <a:lnTo>
                  <a:pt x="200026" y="178587"/>
                </a:lnTo>
                <a:lnTo>
                  <a:pt x="193676" y="184937"/>
                </a:lnTo>
                <a:lnTo>
                  <a:pt x="150813" y="146837"/>
                </a:lnTo>
                <a:lnTo>
                  <a:pt x="155576" y="138899"/>
                </a:lnTo>
                <a:lnTo>
                  <a:pt x="236538" y="48412"/>
                </a:lnTo>
                <a:close/>
                <a:moveTo>
                  <a:pt x="257175" y="26187"/>
                </a:moveTo>
                <a:lnTo>
                  <a:pt x="301625" y="64287"/>
                </a:lnTo>
                <a:lnTo>
                  <a:pt x="295275" y="72225"/>
                </a:lnTo>
                <a:lnTo>
                  <a:pt x="290513" y="75400"/>
                </a:lnTo>
                <a:lnTo>
                  <a:pt x="247650" y="37300"/>
                </a:lnTo>
                <a:lnTo>
                  <a:pt x="250825" y="34125"/>
                </a:lnTo>
                <a:close/>
                <a:moveTo>
                  <a:pt x="285750" y="11899"/>
                </a:moveTo>
                <a:lnTo>
                  <a:pt x="279400" y="19837"/>
                </a:lnTo>
                <a:lnTo>
                  <a:pt x="304800" y="43649"/>
                </a:lnTo>
                <a:lnTo>
                  <a:pt x="312738" y="35712"/>
                </a:lnTo>
                <a:close/>
                <a:moveTo>
                  <a:pt x="285265" y="516"/>
                </a:moveTo>
                <a:cubicBezTo>
                  <a:pt x="289152" y="-801"/>
                  <a:pt x="291744" y="516"/>
                  <a:pt x="294336" y="3151"/>
                </a:cubicBezTo>
                <a:cubicBezTo>
                  <a:pt x="294336" y="3151"/>
                  <a:pt x="294336" y="3151"/>
                  <a:pt x="318958" y="25545"/>
                </a:cubicBezTo>
                <a:cubicBezTo>
                  <a:pt x="324142" y="30814"/>
                  <a:pt x="325438" y="38718"/>
                  <a:pt x="320254" y="43987"/>
                </a:cubicBezTo>
                <a:cubicBezTo>
                  <a:pt x="320254" y="43987"/>
                  <a:pt x="320254" y="43987"/>
                  <a:pt x="305999" y="61112"/>
                </a:cubicBezTo>
                <a:cubicBezTo>
                  <a:pt x="305999" y="61112"/>
                  <a:pt x="305999" y="61112"/>
                  <a:pt x="261938" y="20276"/>
                </a:cubicBezTo>
                <a:cubicBezTo>
                  <a:pt x="261938" y="20276"/>
                  <a:pt x="261938" y="20276"/>
                  <a:pt x="276193" y="4468"/>
                </a:cubicBezTo>
                <a:cubicBezTo>
                  <a:pt x="278785" y="1834"/>
                  <a:pt x="281377" y="516"/>
                  <a:pt x="285265" y="51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5383079" y="2922424"/>
            <a:ext cx="144142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8800" b="1" i="0" u="none" strike="noStrike" kern="1200" cap="none" spc="0" normalizeH="0" baseline="0" noProof="0" dirty="0">
                <a:ln>
                  <a:noFill/>
                </a:ln>
                <a:solidFill>
                  <a:srgbClr val="0187AC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02</a:t>
            </a:r>
            <a:endParaRPr kumimoji="0" lang="zh-CN" altLang="en-US" sz="8800" b="1" i="0" u="none" strike="noStrike" kern="1200" cap="none" spc="0" normalizeH="0" baseline="0" noProof="0" dirty="0">
              <a:ln>
                <a:noFill/>
              </a:ln>
              <a:solidFill>
                <a:srgbClr val="0187AC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6792779" y="3517499"/>
            <a:ext cx="30572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相关理论与技术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80567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箭头: 五边形 1"/>
          <p:cNvSpPr/>
          <p:nvPr/>
        </p:nvSpPr>
        <p:spPr>
          <a:xfrm rot="5400000">
            <a:off x="5581650" y="-666750"/>
            <a:ext cx="1028700" cy="2362200"/>
          </a:xfrm>
          <a:prstGeom prst="homePlate">
            <a:avLst>
              <a:gd name="adj" fmla="val 32716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285529" y="139184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新增电影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2" name="statistics-on-laptop_82095"/>
          <p:cNvSpPr>
            <a:spLocks noChangeAspect="1"/>
          </p:cNvSpPr>
          <p:nvPr/>
        </p:nvSpPr>
        <p:spPr bwMode="auto">
          <a:xfrm>
            <a:off x="2852093" y="3109933"/>
            <a:ext cx="1299316" cy="1259041"/>
          </a:xfrm>
          <a:custGeom>
            <a:avLst/>
            <a:gdLst>
              <a:gd name="connsiteX0" fmla="*/ 58918 w 323554"/>
              <a:gd name="connsiteY0" fmla="*/ 189699 h 313525"/>
              <a:gd name="connsiteX1" fmla="*/ 101421 w 323554"/>
              <a:gd name="connsiteY1" fmla="*/ 189699 h 313525"/>
              <a:gd name="connsiteX2" fmla="*/ 103997 w 323554"/>
              <a:gd name="connsiteY2" fmla="*/ 189699 h 313525"/>
              <a:gd name="connsiteX3" fmla="*/ 114301 w 323554"/>
              <a:gd name="connsiteY3" fmla="*/ 201731 h 313525"/>
              <a:gd name="connsiteX4" fmla="*/ 113013 w 323554"/>
              <a:gd name="connsiteY4" fmla="*/ 205741 h 313525"/>
              <a:gd name="connsiteX5" fmla="*/ 101421 w 323554"/>
              <a:gd name="connsiteY5" fmla="*/ 215099 h 313525"/>
              <a:gd name="connsiteX6" fmla="*/ 58918 w 323554"/>
              <a:gd name="connsiteY6" fmla="*/ 215099 h 313525"/>
              <a:gd name="connsiteX7" fmla="*/ 46038 w 323554"/>
              <a:gd name="connsiteY7" fmla="*/ 201731 h 313525"/>
              <a:gd name="connsiteX8" fmla="*/ 58918 w 323554"/>
              <a:gd name="connsiteY8" fmla="*/ 189699 h 313525"/>
              <a:gd name="connsiteX9" fmla="*/ 149225 w 323554"/>
              <a:gd name="connsiteY9" fmla="*/ 165887 h 313525"/>
              <a:gd name="connsiteX10" fmla="*/ 142875 w 323554"/>
              <a:gd name="connsiteY10" fmla="*/ 186525 h 313525"/>
              <a:gd name="connsiteX11" fmla="*/ 153988 w 323554"/>
              <a:gd name="connsiteY11" fmla="*/ 196050 h 313525"/>
              <a:gd name="connsiteX12" fmla="*/ 173038 w 323554"/>
              <a:gd name="connsiteY12" fmla="*/ 188112 h 313525"/>
              <a:gd name="connsiteX13" fmla="*/ 145188 w 323554"/>
              <a:gd name="connsiteY13" fmla="*/ 151599 h 313525"/>
              <a:gd name="connsiteX14" fmla="*/ 187326 w 323554"/>
              <a:gd name="connsiteY14" fmla="*/ 190104 h 313525"/>
              <a:gd name="connsiteX15" fmla="*/ 138803 w 323554"/>
              <a:gd name="connsiteY15" fmla="*/ 210640 h 313525"/>
              <a:gd name="connsiteX16" fmla="*/ 131142 w 323554"/>
              <a:gd name="connsiteY16" fmla="*/ 210640 h 313525"/>
              <a:gd name="connsiteX17" fmla="*/ 129865 w 323554"/>
              <a:gd name="connsiteY17" fmla="*/ 202939 h 313525"/>
              <a:gd name="connsiteX18" fmla="*/ 145188 w 323554"/>
              <a:gd name="connsiteY18" fmla="*/ 151599 h 313525"/>
              <a:gd name="connsiteX19" fmla="*/ 58982 w 323554"/>
              <a:gd name="connsiteY19" fmla="*/ 146837 h 313525"/>
              <a:gd name="connsiteX20" fmla="*/ 130176 w 323554"/>
              <a:gd name="connsiteY20" fmla="*/ 146837 h 313525"/>
              <a:gd name="connsiteX21" fmla="*/ 130176 w 323554"/>
              <a:gd name="connsiteY21" fmla="*/ 148186 h 313525"/>
              <a:gd name="connsiteX22" fmla="*/ 122409 w 323554"/>
              <a:gd name="connsiteY22" fmla="*/ 173825 h 313525"/>
              <a:gd name="connsiteX23" fmla="*/ 58982 w 323554"/>
              <a:gd name="connsiteY23" fmla="*/ 173825 h 313525"/>
              <a:gd name="connsiteX24" fmla="*/ 46038 w 323554"/>
              <a:gd name="connsiteY24" fmla="*/ 160331 h 313525"/>
              <a:gd name="connsiteX25" fmla="*/ 58982 w 323554"/>
              <a:gd name="connsiteY25" fmla="*/ 146837 h 313525"/>
              <a:gd name="connsiteX26" fmla="*/ 59011 w 323554"/>
              <a:gd name="connsiteY26" fmla="*/ 105562 h 313525"/>
              <a:gd name="connsiteX27" fmla="*/ 166688 w 323554"/>
              <a:gd name="connsiteY27" fmla="*/ 105562 h 313525"/>
              <a:gd name="connsiteX28" fmla="*/ 144634 w 323554"/>
              <a:gd name="connsiteY28" fmla="*/ 130962 h 313525"/>
              <a:gd name="connsiteX29" fmla="*/ 59011 w 323554"/>
              <a:gd name="connsiteY29" fmla="*/ 130962 h 313525"/>
              <a:gd name="connsiteX30" fmla="*/ 46038 w 323554"/>
              <a:gd name="connsiteY30" fmla="*/ 118930 h 313525"/>
              <a:gd name="connsiteX31" fmla="*/ 59011 w 323554"/>
              <a:gd name="connsiteY31" fmla="*/ 105562 h 313525"/>
              <a:gd name="connsiteX32" fmla="*/ 226883 w 323554"/>
              <a:gd name="connsiteY32" fmla="*/ 81749 h 313525"/>
              <a:gd name="connsiteX33" fmla="*/ 224292 w 323554"/>
              <a:gd name="connsiteY33" fmla="*/ 83037 h 313525"/>
              <a:gd name="connsiteX34" fmla="*/ 171159 w 323554"/>
              <a:gd name="connsiteY34" fmla="*/ 140996 h 313525"/>
              <a:gd name="connsiteX35" fmla="*/ 172455 w 323554"/>
              <a:gd name="connsiteY35" fmla="*/ 146148 h 313525"/>
              <a:gd name="connsiteX36" fmla="*/ 175047 w 323554"/>
              <a:gd name="connsiteY36" fmla="*/ 148724 h 313525"/>
              <a:gd name="connsiteX37" fmla="*/ 177639 w 323554"/>
              <a:gd name="connsiteY37" fmla="*/ 150012 h 313525"/>
              <a:gd name="connsiteX38" fmla="*/ 180230 w 323554"/>
              <a:gd name="connsiteY38" fmla="*/ 148724 h 313525"/>
              <a:gd name="connsiteX39" fmla="*/ 232067 w 323554"/>
              <a:gd name="connsiteY39" fmla="*/ 90765 h 313525"/>
              <a:gd name="connsiteX40" fmla="*/ 232067 w 323554"/>
              <a:gd name="connsiteY40" fmla="*/ 85613 h 313525"/>
              <a:gd name="connsiteX41" fmla="*/ 229475 w 323554"/>
              <a:gd name="connsiteY41" fmla="*/ 83037 h 313525"/>
              <a:gd name="connsiteX42" fmla="*/ 226883 w 323554"/>
              <a:gd name="connsiteY42" fmla="*/ 81749 h 313525"/>
              <a:gd name="connsiteX43" fmla="*/ 247254 w 323554"/>
              <a:gd name="connsiteY43" fmla="*/ 62303 h 313525"/>
              <a:gd name="connsiteX44" fmla="*/ 242491 w 323554"/>
              <a:gd name="connsiteY44" fmla="*/ 63493 h 313525"/>
              <a:gd name="connsiteX45" fmla="*/ 237729 w 323554"/>
              <a:gd name="connsiteY45" fmla="*/ 68256 h 313525"/>
              <a:gd name="connsiteX46" fmla="*/ 236538 w 323554"/>
              <a:gd name="connsiteY46" fmla="*/ 70637 h 313525"/>
              <a:gd name="connsiteX47" fmla="*/ 237729 w 323554"/>
              <a:gd name="connsiteY47" fmla="*/ 73019 h 313525"/>
              <a:gd name="connsiteX48" fmla="*/ 240110 w 323554"/>
              <a:gd name="connsiteY48" fmla="*/ 74209 h 313525"/>
              <a:gd name="connsiteX49" fmla="*/ 242491 w 323554"/>
              <a:gd name="connsiteY49" fmla="*/ 75400 h 313525"/>
              <a:gd name="connsiteX50" fmla="*/ 244873 w 323554"/>
              <a:gd name="connsiteY50" fmla="*/ 75400 h 313525"/>
              <a:gd name="connsiteX51" fmla="*/ 244873 w 323554"/>
              <a:gd name="connsiteY51" fmla="*/ 74209 h 313525"/>
              <a:gd name="connsiteX52" fmla="*/ 249635 w 323554"/>
              <a:gd name="connsiteY52" fmla="*/ 69447 h 313525"/>
              <a:gd name="connsiteX53" fmla="*/ 249635 w 323554"/>
              <a:gd name="connsiteY53" fmla="*/ 64684 h 313525"/>
              <a:gd name="connsiteX54" fmla="*/ 247254 w 323554"/>
              <a:gd name="connsiteY54" fmla="*/ 62303 h 313525"/>
              <a:gd name="connsiteX55" fmla="*/ 24647 w 323554"/>
              <a:gd name="connsiteY55" fmla="*/ 48412 h 313525"/>
              <a:gd name="connsiteX56" fmla="*/ 201069 w 323554"/>
              <a:gd name="connsiteY56" fmla="*/ 48412 h 313525"/>
              <a:gd name="connsiteX57" fmla="*/ 214041 w 323554"/>
              <a:gd name="connsiteY57" fmla="*/ 52292 h 313525"/>
              <a:gd name="connsiteX58" fmla="*/ 193285 w 323554"/>
              <a:gd name="connsiteY58" fmla="*/ 76863 h 313525"/>
              <a:gd name="connsiteX59" fmla="*/ 181610 w 323554"/>
              <a:gd name="connsiteY59" fmla="*/ 72983 h 313525"/>
              <a:gd name="connsiteX60" fmla="*/ 45403 w 323554"/>
              <a:gd name="connsiteY60" fmla="*/ 72983 h 313525"/>
              <a:gd name="connsiteX61" fmla="*/ 24647 w 323554"/>
              <a:gd name="connsiteY61" fmla="*/ 93675 h 313525"/>
              <a:gd name="connsiteX62" fmla="*/ 24647 w 323554"/>
              <a:gd name="connsiteY62" fmla="*/ 268262 h 313525"/>
              <a:gd name="connsiteX63" fmla="*/ 45403 w 323554"/>
              <a:gd name="connsiteY63" fmla="*/ 287660 h 313525"/>
              <a:gd name="connsiteX64" fmla="*/ 181610 w 323554"/>
              <a:gd name="connsiteY64" fmla="*/ 287660 h 313525"/>
              <a:gd name="connsiteX65" fmla="*/ 202366 w 323554"/>
              <a:gd name="connsiteY65" fmla="*/ 268262 h 313525"/>
              <a:gd name="connsiteX66" fmla="*/ 202366 w 323554"/>
              <a:gd name="connsiteY66" fmla="*/ 202307 h 313525"/>
              <a:gd name="connsiteX67" fmla="*/ 203663 w 323554"/>
              <a:gd name="connsiteY67" fmla="*/ 201014 h 313525"/>
              <a:gd name="connsiteX68" fmla="*/ 206258 w 323554"/>
              <a:gd name="connsiteY68" fmla="*/ 198427 h 313525"/>
              <a:gd name="connsiteX69" fmla="*/ 227013 w 323554"/>
              <a:gd name="connsiteY69" fmla="*/ 175149 h 313525"/>
              <a:gd name="connsiteX70" fmla="*/ 227013 w 323554"/>
              <a:gd name="connsiteY70" fmla="*/ 287660 h 313525"/>
              <a:gd name="connsiteX71" fmla="*/ 201069 w 323554"/>
              <a:gd name="connsiteY71" fmla="*/ 313525 h 313525"/>
              <a:gd name="connsiteX72" fmla="*/ 25944 w 323554"/>
              <a:gd name="connsiteY72" fmla="*/ 313525 h 313525"/>
              <a:gd name="connsiteX73" fmla="*/ 0 w 323554"/>
              <a:gd name="connsiteY73" fmla="*/ 287660 h 313525"/>
              <a:gd name="connsiteX74" fmla="*/ 0 w 323554"/>
              <a:gd name="connsiteY74" fmla="*/ 72983 h 313525"/>
              <a:gd name="connsiteX75" fmla="*/ 24647 w 323554"/>
              <a:gd name="connsiteY75" fmla="*/ 48412 h 313525"/>
              <a:gd name="connsiteX76" fmla="*/ 242888 w 323554"/>
              <a:gd name="connsiteY76" fmla="*/ 42062 h 313525"/>
              <a:gd name="connsiteX77" fmla="*/ 285751 w 323554"/>
              <a:gd name="connsiteY77" fmla="*/ 81750 h 313525"/>
              <a:gd name="connsiteX78" fmla="*/ 279401 w 323554"/>
              <a:gd name="connsiteY78" fmla="*/ 89687 h 313525"/>
              <a:gd name="connsiteX79" fmla="*/ 200026 w 323554"/>
              <a:gd name="connsiteY79" fmla="*/ 178587 h 313525"/>
              <a:gd name="connsiteX80" fmla="*/ 193676 w 323554"/>
              <a:gd name="connsiteY80" fmla="*/ 184937 h 313525"/>
              <a:gd name="connsiteX81" fmla="*/ 150813 w 323554"/>
              <a:gd name="connsiteY81" fmla="*/ 146837 h 313525"/>
              <a:gd name="connsiteX82" fmla="*/ 155576 w 323554"/>
              <a:gd name="connsiteY82" fmla="*/ 138899 h 313525"/>
              <a:gd name="connsiteX83" fmla="*/ 236538 w 323554"/>
              <a:gd name="connsiteY83" fmla="*/ 48412 h 313525"/>
              <a:gd name="connsiteX84" fmla="*/ 257175 w 323554"/>
              <a:gd name="connsiteY84" fmla="*/ 26187 h 313525"/>
              <a:gd name="connsiteX85" fmla="*/ 301625 w 323554"/>
              <a:gd name="connsiteY85" fmla="*/ 64287 h 313525"/>
              <a:gd name="connsiteX86" fmla="*/ 295275 w 323554"/>
              <a:gd name="connsiteY86" fmla="*/ 72225 h 313525"/>
              <a:gd name="connsiteX87" fmla="*/ 290513 w 323554"/>
              <a:gd name="connsiteY87" fmla="*/ 75400 h 313525"/>
              <a:gd name="connsiteX88" fmla="*/ 247650 w 323554"/>
              <a:gd name="connsiteY88" fmla="*/ 37300 h 313525"/>
              <a:gd name="connsiteX89" fmla="*/ 250825 w 323554"/>
              <a:gd name="connsiteY89" fmla="*/ 34125 h 313525"/>
              <a:gd name="connsiteX90" fmla="*/ 285750 w 323554"/>
              <a:gd name="connsiteY90" fmla="*/ 11899 h 313525"/>
              <a:gd name="connsiteX91" fmla="*/ 279400 w 323554"/>
              <a:gd name="connsiteY91" fmla="*/ 19837 h 313525"/>
              <a:gd name="connsiteX92" fmla="*/ 304800 w 323554"/>
              <a:gd name="connsiteY92" fmla="*/ 43649 h 313525"/>
              <a:gd name="connsiteX93" fmla="*/ 312738 w 323554"/>
              <a:gd name="connsiteY93" fmla="*/ 35712 h 313525"/>
              <a:gd name="connsiteX94" fmla="*/ 285265 w 323554"/>
              <a:gd name="connsiteY94" fmla="*/ 516 h 313525"/>
              <a:gd name="connsiteX95" fmla="*/ 294336 w 323554"/>
              <a:gd name="connsiteY95" fmla="*/ 3151 h 313525"/>
              <a:gd name="connsiteX96" fmla="*/ 318958 w 323554"/>
              <a:gd name="connsiteY96" fmla="*/ 25545 h 313525"/>
              <a:gd name="connsiteX97" fmla="*/ 320254 w 323554"/>
              <a:gd name="connsiteY97" fmla="*/ 43987 h 313525"/>
              <a:gd name="connsiteX98" fmla="*/ 305999 w 323554"/>
              <a:gd name="connsiteY98" fmla="*/ 61112 h 313525"/>
              <a:gd name="connsiteX99" fmla="*/ 261938 w 323554"/>
              <a:gd name="connsiteY99" fmla="*/ 20276 h 313525"/>
              <a:gd name="connsiteX100" fmla="*/ 276193 w 323554"/>
              <a:gd name="connsiteY100" fmla="*/ 4468 h 313525"/>
              <a:gd name="connsiteX101" fmla="*/ 285265 w 323554"/>
              <a:gd name="connsiteY101" fmla="*/ 516 h 313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323554" h="313525">
                <a:moveTo>
                  <a:pt x="58918" y="189699"/>
                </a:moveTo>
                <a:cubicBezTo>
                  <a:pt x="58918" y="189699"/>
                  <a:pt x="58918" y="189699"/>
                  <a:pt x="101421" y="189699"/>
                </a:cubicBezTo>
                <a:cubicBezTo>
                  <a:pt x="102709" y="189699"/>
                  <a:pt x="102709" y="189699"/>
                  <a:pt x="103997" y="189699"/>
                </a:cubicBezTo>
                <a:cubicBezTo>
                  <a:pt x="109149" y="189699"/>
                  <a:pt x="114301" y="195046"/>
                  <a:pt x="114301" y="201731"/>
                </a:cubicBezTo>
                <a:cubicBezTo>
                  <a:pt x="114301" y="203067"/>
                  <a:pt x="114301" y="204404"/>
                  <a:pt x="113013" y="205741"/>
                </a:cubicBezTo>
                <a:cubicBezTo>
                  <a:pt x="111725" y="211088"/>
                  <a:pt x="107861" y="215099"/>
                  <a:pt x="101421" y="215099"/>
                </a:cubicBezTo>
                <a:cubicBezTo>
                  <a:pt x="101421" y="215099"/>
                  <a:pt x="101421" y="215099"/>
                  <a:pt x="58918" y="215099"/>
                </a:cubicBezTo>
                <a:cubicBezTo>
                  <a:pt x="51190" y="215099"/>
                  <a:pt x="46038" y="209752"/>
                  <a:pt x="46038" y="201731"/>
                </a:cubicBezTo>
                <a:cubicBezTo>
                  <a:pt x="46038" y="195046"/>
                  <a:pt x="51190" y="189699"/>
                  <a:pt x="58918" y="189699"/>
                </a:cubicBezTo>
                <a:close/>
                <a:moveTo>
                  <a:pt x="149225" y="165887"/>
                </a:moveTo>
                <a:lnTo>
                  <a:pt x="142875" y="186525"/>
                </a:lnTo>
                <a:lnTo>
                  <a:pt x="153988" y="196050"/>
                </a:lnTo>
                <a:lnTo>
                  <a:pt x="173038" y="188112"/>
                </a:lnTo>
                <a:close/>
                <a:moveTo>
                  <a:pt x="145188" y="151599"/>
                </a:moveTo>
                <a:cubicBezTo>
                  <a:pt x="145188" y="151599"/>
                  <a:pt x="145188" y="151599"/>
                  <a:pt x="187326" y="190104"/>
                </a:cubicBezTo>
                <a:cubicBezTo>
                  <a:pt x="187326" y="190104"/>
                  <a:pt x="187326" y="190104"/>
                  <a:pt x="138803" y="210640"/>
                </a:cubicBezTo>
                <a:cubicBezTo>
                  <a:pt x="136249" y="211924"/>
                  <a:pt x="133696" y="211924"/>
                  <a:pt x="131142" y="210640"/>
                </a:cubicBezTo>
                <a:cubicBezTo>
                  <a:pt x="129865" y="208073"/>
                  <a:pt x="128588" y="205506"/>
                  <a:pt x="129865" y="202939"/>
                </a:cubicBezTo>
                <a:cubicBezTo>
                  <a:pt x="129865" y="202939"/>
                  <a:pt x="129865" y="202939"/>
                  <a:pt x="145188" y="151599"/>
                </a:cubicBezTo>
                <a:close/>
                <a:moveTo>
                  <a:pt x="58982" y="146837"/>
                </a:moveTo>
                <a:cubicBezTo>
                  <a:pt x="58982" y="146837"/>
                  <a:pt x="58982" y="146837"/>
                  <a:pt x="130176" y="146837"/>
                </a:cubicBezTo>
                <a:cubicBezTo>
                  <a:pt x="130176" y="148186"/>
                  <a:pt x="130176" y="148186"/>
                  <a:pt x="130176" y="148186"/>
                </a:cubicBezTo>
                <a:lnTo>
                  <a:pt x="122409" y="173825"/>
                </a:lnTo>
                <a:cubicBezTo>
                  <a:pt x="122409" y="173825"/>
                  <a:pt x="122409" y="173825"/>
                  <a:pt x="58982" y="173825"/>
                </a:cubicBezTo>
                <a:cubicBezTo>
                  <a:pt x="51216" y="173825"/>
                  <a:pt x="46038" y="167078"/>
                  <a:pt x="46038" y="160331"/>
                </a:cubicBezTo>
                <a:cubicBezTo>
                  <a:pt x="46038" y="153584"/>
                  <a:pt x="51216" y="146837"/>
                  <a:pt x="58982" y="146837"/>
                </a:cubicBezTo>
                <a:close/>
                <a:moveTo>
                  <a:pt x="59011" y="105562"/>
                </a:moveTo>
                <a:lnTo>
                  <a:pt x="166688" y="105562"/>
                </a:lnTo>
                <a:cubicBezTo>
                  <a:pt x="166688" y="105562"/>
                  <a:pt x="166688" y="105562"/>
                  <a:pt x="144634" y="130962"/>
                </a:cubicBezTo>
                <a:cubicBezTo>
                  <a:pt x="144634" y="130962"/>
                  <a:pt x="144634" y="130962"/>
                  <a:pt x="59011" y="130962"/>
                </a:cubicBezTo>
                <a:cubicBezTo>
                  <a:pt x="51227" y="130962"/>
                  <a:pt x="46038" y="125615"/>
                  <a:pt x="46038" y="118930"/>
                </a:cubicBezTo>
                <a:cubicBezTo>
                  <a:pt x="46038" y="110909"/>
                  <a:pt x="51227" y="105562"/>
                  <a:pt x="59011" y="105562"/>
                </a:cubicBezTo>
                <a:close/>
                <a:moveTo>
                  <a:pt x="226883" y="81749"/>
                </a:moveTo>
                <a:cubicBezTo>
                  <a:pt x="225587" y="81749"/>
                  <a:pt x="224292" y="83037"/>
                  <a:pt x="224292" y="83037"/>
                </a:cubicBezTo>
                <a:cubicBezTo>
                  <a:pt x="224292" y="83037"/>
                  <a:pt x="224292" y="83037"/>
                  <a:pt x="171159" y="140996"/>
                </a:cubicBezTo>
                <a:cubicBezTo>
                  <a:pt x="169863" y="142284"/>
                  <a:pt x="169863" y="144860"/>
                  <a:pt x="172455" y="146148"/>
                </a:cubicBezTo>
                <a:cubicBezTo>
                  <a:pt x="172455" y="146148"/>
                  <a:pt x="172455" y="146148"/>
                  <a:pt x="175047" y="148724"/>
                </a:cubicBezTo>
                <a:cubicBezTo>
                  <a:pt x="175047" y="148724"/>
                  <a:pt x="176343" y="150012"/>
                  <a:pt x="177639" y="150012"/>
                </a:cubicBezTo>
                <a:cubicBezTo>
                  <a:pt x="177639" y="150012"/>
                  <a:pt x="178934" y="148724"/>
                  <a:pt x="180230" y="148724"/>
                </a:cubicBezTo>
                <a:cubicBezTo>
                  <a:pt x="180230" y="148724"/>
                  <a:pt x="180230" y="148724"/>
                  <a:pt x="232067" y="90765"/>
                </a:cubicBezTo>
                <a:cubicBezTo>
                  <a:pt x="233363" y="89477"/>
                  <a:pt x="233363" y="86901"/>
                  <a:pt x="232067" y="85613"/>
                </a:cubicBezTo>
                <a:cubicBezTo>
                  <a:pt x="232067" y="85613"/>
                  <a:pt x="232067" y="85613"/>
                  <a:pt x="229475" y="83037"/>
                </a:cubicBezTo>
                <a:cubicBezTo>
                  <a:pt x="228179" y="81749"/>
                  <a:pt x="226883" y="81749"/>
                  <a:pt x="226883" y="81749"/>
                </a:cubicBezTo>
                <a:close/>
                <a:moveTo>
                  <a:pt x="247254" y="62303"/>
                </a:moveTo>
                <a:cubicBezTo>
                  <a:pt x="244873" y="61112"/>
                  <a:pt x="243682" y="62303"/>
                  <a:pt x="242491" y="63493"/>
                </a:cubicBezTo>
                <a:cubicBezTo>
                  <a:pt x="242491" y="63493"/>
                  <a:pt x="242491" y="63493"/>
                  <a:pt x="237729" y="68256"/>
                </a:cubicBezTo>
                <a:cubicBezTo>
                  <a:pt x="237729" y="68256"/>
                  <a:pt x="236538" y="69447"/>
                  <a:pt x="236538" y="70637"/>
                </a:cubicBezTo>
                <a:cubicBezTo>
                  <a:pt x="236538" y="70637"/>
                  <a:pt x="237729" y="71828"/>
                  <a:pt x="237729" y="73019"/>
                </a:cubicBezTo>
                <a:cubicBezTo>
                  <a:pt x="237729" y="73019"/>
                  <a:pt x="237729" y="73019"/>
                  <a:pt x="240110" y="74209"/>
                </a:cubicBezTo>
                <a:cubicBezTo>
                  <a:pt x="241301" y="75400"/>
                  <a:pt x="242491" y="75400"/>
                  <a:pt x="242491" y="75400"/>
                </a:cubicBezTo>
                <a:cubicBezTo>
                  <a:pt x="243682" y="75400"/>
                  <a:pt x="243682" y="75400"/>
                  <a:pt x="244873" y="75400"/>
                </a:cubicBezTo>
                <a:cubicBezTo>
                  <a:pt x="244873" y="74209"/>
                  <a:pt x="244873" y="74209"/>
                  <a:pt x="244873" y="74209"/>
                </a:cubicBezTo>
                <a:cubicBezTo>
                  <a:pt x="244873" y="74209"/>
                  <a:pt x="244873" y="74209"/>
                  <a:pt x="249635" y="69447"/>
                </a:cubicBezTo>
                <a:cubicBezTo>
                  <a:pt x="250826" y="68256"/>
                  <a:pt x="250826" y="65875"/>
                  <a:pt x="249635" y="64684"/>
                </a:cubicBezTo>
                <a:cubicBezTo>
                  <a:pt x="249635" y="64684"/>
                  <a:pt x="249635" y="64684"/>
                  <a:pt x="247254" y="62303"/>
                </a:cubicBezTo>
                <a:close/>
                <a:moveTo>
                  <a:pt x="24647" y="48412"/>
                </a:moveTo>
                <a:cubicBezTo>
                  <a:pt x="24647" y="48412"/>
                  <a:pt x="24647" y="48412"/>
                  <a:pt x="201069" y="48412"/>
                </a:cubicBezTo>
                <a:cubicBezTo>
                  <a:pt x="206258" y="48412"/>
                  <a:pt x="210149" y="49705"/>
                  <a:pt x="214041" y="52292"/>
                </a:cubicBezTo>
                <a:cubicBezTo>
                  <a:pt x="214041" y="52292"/>
                  <a:pt x="214041" y="52292"/>
                  <a:pt x="193285" y="76863"/>
                </a:cubicBezTo>
                <a:cubicBezTo>
                  <a:pt x="189394" y="74277"/>
                  <a:pt x="185502" y="72983"/>
                  <a:pt x="181610" y="72983"/>
                </a:cubicBezTo>
                <a:cubicBezTo>
                  <a:pt x="181610" y="72983"/>
                  <a:pt x="181610" y="72983"/>
                  <a:pt x="45403" y="72983"/>
                </a:cubicBezTo>
                <a:cubicBezTo>
                  <a:pt x="33728" y="72983"/>
                  <a:pt x="24647" y="82036"/>
                  <a:pt x="24647" y="93675"/>
                </a:cubicBezTo>
                <a:cubicBezTo>
                  <a:pt x="24647" y="93675"/>
                  <a:pt x="24647" y="93675"/>
                  <a:pt x="24647" y="268262"/>
                </a:cubicBezTo>
                <a:cubicBezTo>
                  <a:pt x="24647" y="278608"/>
                  <a:pt x="33728" y="287660"/>
                  <a:pt x="45403" y="287660"/>
                </a:cubicBezTo>
                <a:cubicBezTo>
                  <a:pt x="45403" y="287660"/>
                  <a:pt x="45403" y="287660"/>
                  <a:pt x="181610" y="287660"/>
                </a:cubicBezTo>
                <a:cubicBezTo>
                  <a:pt x="193285" y="287660"/>
                  <a:pt x="202366" y="278608"/>
                  <a:pt x="202366" y="268262"/>
                </a:cubicBezTo>
                <a:cubicBezTo>
                  <a:pt x="202366" y="268262"/>
                  <a:pt x="202366" y="268262"/>
                  <a:pt x="202366" y="202307"/>
                </a:cubicBezTo>
                <a:cubicBezTo>
                  <a:pt x="202366" y="202307"/>
                  <a:pt x="202366" y="201014"/>
                  <a:pt x="203663" y="201014"/>
                </a:cubicBezTo>
                <a:cubicBezTo>
                  <a:pt x="203663" y="199720"/>
                  <a:pt x="204960" y="199720"/>
                  <a:pt x="206258" y="198427"/>
                </a:cubicBezTo>
                <a:cubicBezTo>
                  <a:pt x="206258" y="198427"/>
                  <a:pt x="206258" y="198427"/>
                  <a:pt x="227013" y="175149"/>
                </a:cubicBezTo>
                <a:cubicBezTo>
                  <a:pt x="227013" y="175149"/>
                  <a:pt x="227013" y="175149"/>
                  <a:pt x="227013" y="287660"/>
                </a:cubicBezTo>
                <a:cubicBezTo>
                  <a:pt x="227013" y="301886"/>
                  <a:pt x="215338" y="313525"/>
                  <a:pt x="201069" y="313525"/>
                </a:cubicBezTo>
                <a:cubicBezTo>
                  <a:pt x="201069" y="313525"/>
                  <a:pt x="201069" y="313525"/>
                  <a:pt x="25944" y="313525"/>
                </a:cubicBezTo>
                <a:cubicBezTo>
                  <a:pt x="11675" y="313525"/>
                  <a:pt x="0" y="301886"/>
                  <a:pt x="0" y="287660"/>
                </a:cubicBezTo>
                <a:cubicBezTo>
                  <a:pt x="0" y="287660"/>
                  <a:pt x="0" y="287660"/>
                  <a:pt x="0" y="72983"/>
                </a:cubicBezTo>
                <a:cubicBezTo>
                  <a:pt x="0" y="60051"/>
                  <a:pt x="10378" y="48412"/>
                  <a:pt x="24647" y="48412"/>
                </a:cubicBezTo>
                <a:close/>
                <a:moveTo>
                  <a:pt x="242888" y="42062"/>
                </a:moveTo>
                <a:lnTo>
                  <a:pt x="285751" y="81750"/>
                </a:lnTo>
                <a:lnTo>
                  <a:pt x="279401" y="89687"/>
                </a:lnTo>
                <a:lnTo>
                  <a:pt x="200026" y="178587"/>
                </a:lnTo>
                <a:lnTo>
                  <a:pt x="193676" y="184937"/>
                </a:lnTo>
                <a:lnTo>
                  <a:pt x="150813" y="146837"/>
                </a:lnTo>
                <a:lnTo>
                  <a:pt x="155576" y="138899"/>
                </a:lnTo>
                <a:lnTo>
                  <a:pt x="236538" y="48412"/>
                </a:lnTo>
                <a:close/>
                <a:moveTo>
                  <a:pt x="257175" y="26187"/>
                </a:moveTo>
                <a:lnTo>
                  <a:pt x="301625" y="64287"/>
                </a:lnTo>
                <a:lnTo>
                  <a:pt x="295275" y="72225"/>
                </a:lnTo>
                <a:lnTo>
                  <a:pt x="290513" y="75400"/>
                </a:lnTo>
                <a:lnTo>
                  <a:pt x="247650" y="37300"/>
                </a:lnTo>
                <a:lnTo>
                  <a:pt x="250825" y="34125"/>
                </a:lnTo>
                <a:close/>
                <a:moveTo>
                  <a:pt x="285750" y="11899"/>
                </a:moveTo>
                <a:lnTo>
                  <a:pt x="279400" y="19837"/>
                </a:lnTo>
                <a:lnTo>
                  <a:pt x="304800" y="43649"/>
                </a:lnTo>
                <a:lnTo>
                  <a:pt x="312738" y="35712"/>
                </a:lnTo>
                <a:close/>
                <a:moveTo>
                  <a:pt x="285265" y="516"/>
                </a:moveTo>
                <a:cubicBezTo>
                  <a:pt x="289152" y="-801"/>
                  <a:pt x="291744" y="516"/>
                  <a:pt x="294336" y="3151"/>
                </a:cubicBezTo>
                <a:cubicBezTo>
                  <a:pt x="294336" y="3151"/>
                  <a:pt x="294336" y="3151"/>
                  <a:pt x="318958" y="25545"/>
                </a:cubicBezTo>
                <a:cubicBezTo>
                  <a:pt x="324142" y="30814"/>
                  <a:pt x="325438" y="38718"/>
                  <a:pt x="320254" y="43987"/>
                </a:cubicBezTo>
                <a:cubicBezTo>
                  <a:pt x="320254" y="43987"/>
                  <a:pt x="320254" y="43987"/>
                  <a:pt x="305999" y="61112"/>
                </a:cubicBezTo>
                <a:cubicBezTo>
                  <a:pt x="305999" y="61112"/>
                  <a:pt x="305999" y="61112"/>
                  <a:pt x="261938" y="20276"/>
                </a:cubicBezTo>
                <a:cubicBezTo>
                  <a:pt x="261938" y="20276"/>
                  <a:pt x="261938" y="20276"/>
                  <a:pt x="276193" y="4468"/>
                </a:cubicBezTo>
                <a:cubicBezTo>
                  <a:pt x="278785" y="1834"/>
                  <a:pt x="281377" y="516"/>
                  <a:pt x="285265" y="51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pic>
        <p:nvPicPr>
          <p:cNvPr id="7" name="图片 6"/>
          <p:cNvPicPr/>
          <p:nvPr/>
        </p:nvPicPr>
        <p:blipFill>
          <a:blip r:embed="rId3"/>
          <a:stretch>
            <a:fillRect/>
          </a:stretch>
        </p:blipFill>
        <p:spPr>
          <a:xfrm>
            <a:off x="1232337" y="1045520"/>
            <a:ext cx="9727325" cy="5387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822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箭头: 五边形 1"/>
          <p:cNvSpPr/>
          <p:nvPr/>
        </p:nvSpPr>
        <p:spPr>
          <a:xfrm rot="5400000">
            <a:off x="5510257" y="-1310111"/>
            <a:ext cx="1028700" cy="3682562"/>
          </a:xfrm>
          <a:prstGeom prst="homePlate">
            <a:avLst>
              <a:gd name="adj" fmla="val 32716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326136" y="139184"/>
            <a:ext cx="35397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用户</a:t>
            </a:r>
            <a:r>
              <a:rPr kumimoji="0" lang="en-US" altLang="zh-CN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test0</a:t>
            </a:r>
            <a:r>
              <a:rPr lang="zh-CN" altLang="en-US" sz="2800" b="1" dirty="0">
                <a:solidFill>
                  <a:srgbClr val="FFFFFF"/>
                </a:solidFill>
                <a:latin typeface="Arial"/>
                <a:ea typeface="微软雅黑"/>
              </a:rPr>
              <a:t>的</a:t>
            </a:r>
            <a:r>
              <a:rPr kumimoji="0" lang="zh-CN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推荐列表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2" name="statistics-on-laptop_82095"/>
          <p:cNvSpPr>
            <a:spLocks noChangeAspect="1"/>
          </p:cNvSpPr>
          <p:nvPr/>
        </p:nvSpPr>
        <p:spPr bwMode="auto">
          <a:xfrm>
            <a:off x="2852093" y="3109933"/>
            <a:ext cx="1299316" cy="1259041"/>
          </a:xfrm>
          <a:custGeom>
            <a:avLst/>
            <a:gdLst>
              <a:gd name="connsiteX0" fmla="*/ 58918 w 323554"/>
              <a:gd name="connsiteY0" fmla="*/ 189699 h 313525"/>
              <a:gd name="connsiteX1" fmla="*/ 101421 w 323554"/>
              <a:gd name="connsiteY1" fmla="*/ 189699 h 313525"/>
              <a:gd name="connsiteX2" fmla="*/ 103997 w 323554"/>
              <a:gd name="connsiteY2" fmla="*/ 189699 h 313525"/>
              <a:gd name="connsiteX3" fmla="*/ 114301 w 323554"/>
              <a:gd name="connsiteY3" fmla="*/ 201731 h 313525"/>
              <a:gd name="connsiteX4" fmla="*/ 113013 w 323554"/>
              <a:gd name="connsiteY4" fmla="*/ 205741 h 313525"/>
              <a:gd name="connsiteX5" fmla="*/ 101421 w 323554"/>
              <a:gd name="connsiteY5" fmla="*/ 215099 h 313525"/>
              <a:gd name="connsiteX6" fmla="*/ 58918 w 323554"/>
              <a:gd name="connsiteY6" fmla="*/ 215099 h 313525"/>
              <a:gd name="connsiteX7" fmla="*/ 46038 w 323554"/>
              <a:gd name="connsiteY7" fmla="*/ 201731 h 313525"/>
              <a:gd name="connsiteX8" fmla="*/ 58918 w 323554"/>
              <a:gd name="connsiteY8" fmla="*/ 189699 h 313525"/>
              <a:gd name="connsiteX9" fmla="*/ 149225 w 323554"/>
              <a:gd name="connsiteY9" fmla="*/ 165887 h 313525"/>
              <a:gd name="connsiteX10" fmla="*/ 142875 w 323554"/>
              <a:gd name="connsiteY10" fmla="*/ 186525 h 313525"/>
              <a:gd name="connsiteX11" fmla="*/ 153988 w 323554"/>
              <a:gd name="connsiteY11" fmla="*/ 196050 h 313525"/>
              <a:gd name="connsiteX12" fmla="*/ 173038 w 323554"/>
              <a:gd name="connsiteY12" fmla="*/ 188112 h 313525"/>
              <a:gd name="connsiteX13" fmla="*/ 145188 w 323554"/>
              <a:gd name="connsiteY13" fmla="*/ 151599 h 313525"/>
              <a:gd name="connsiteX14" fmla="*/ 187326 w 323554"/>
              <a:gd name="connsiteY14" fmla="*/ 190104 h 313525"/>
              <a:gd name="connsiteX15" fmla="*/ 138803 w 323554"/>
              <a:gd name="connsiteY15" fmla="*/ 210640 h 313525"/>
              <a:gd name="connsiteX16" fmla="*/ 131142 w 323554"/>
              <a:gd name="connsiteY16" fmla="*/ 210640 h 313525"/>
              <a:gd name="connsiteX17" fmla="*/ 129865 w 323554"/>
              <a:gd name="connsiteY17" fmla="*/ 202939 h 313525"/>
              <a:gd name="connsiteX18" fmla="*/ 145188 w 323554"/>
              <a:gd name="connsiteY18" fmla="*/ 151599 h 313525"/>
              <a:gd name="connsiteX19" fmla="*/ 58982 w 323554"/>
              <a:gd name="connsiteY19" fmla="*/ 146837 h 313525"/>
              <a:gd name="connsiteX20" fmla="*/ 130176 w 323554"/>
              <a:gd name="connsiteY20" fmla="*/ 146837 h 313525"/>
              <a:gd name="connsiteX21" fmla="*/ 130176 w 323554"/>
              <a:gd name="connsiteY21" fmla="*/ 148186 h 313525"/>
              <a:gd name="connsiteX22" fmla="*/ 122409 w 323554"/>
              <a:gd name="connsiteY22" fmla="*/ 173825 h 313525"/>
              <a:gd name="connsiteX23" fmla="*/ 58982 w 323554"/>
              <a:gd name="connsiteY23" fmla="*/ 173825 h 313525"/>
              <a:gd name="connsiteX24" fmla="*/ 46038 w 323554"/>
              <a:gd name="connsiteY24" fmla="*/ 160331 h 313525"/>
              <a:gd name="connsiteX25" fmla="*/ 58982 w 323554"/>
              <a:gd name="connsiteY25" fmla="*/ 146837 h 313525"/>
              <a:gd name="connsiteX26" fmla="*/ 59011 w 323554"/>
              <a:gd name="connsiteY26" fmla="*/ 105562 h 313525"/>
              <a:gd name="connsiteX27" fmla="*/ 166688 w 323554"/>
              <a:gd name="connsiteY27" fmla="*/ 105562 h 313525"/>
              <a:gd name="connsiteX28" fmla="*/ 144634 w 323554"/>
              <a:gd name="connsiteY28" fmla="*/ 130962 h 313525"/>
              <a:gd name="connsiteX29" fmla="*/ 59011 w 323554"/>
              <a:gd name="connsiteY29" fmla="*/ 130962 h 313525"/>
              <a:gd name="connsiteX30" fmla="*/ 46038 w 323554"/>
              <a:gd name="connsiteY30" fmla="*/ 118930 h 313525"/>
              <a:gd name="connsiteX31" fmla="*/ 59011 w 323554"/>
              <a:gd name="connsiteY31" fmla="*/ 105562 h 313525"/>
              <a:gd name="connsiteX32" fmla="*/ 226883 w 323554"/>
              <a:gd name="connsiteY32" fmla="*/ 81749 h 313525"/>
              <a:gd name="connsiteX33" fmla="*/ 224292 w 323554"/>
              <a:gd name="connsiteY33" fmla="*/ 83037 h 313525"/>
              <a:gd name="connsiteX34" fmla="*/ 171159 w 323554"/>
              <a:gd name="connsiteY34" fmla="*/ 140996 h 313525"/>
              <a:gd name="connsiteX35" fmla="*/ 172455 w 323554"/>
              <a:gd name="connsiteY35" fmla="*/ 146148 h 313525"/>
              <a:gd name="connsiteX36" fmla="*/ 175047 w 323554"/>
              <a:gd name="connsiteY36" fmla="*/ 148724 h 313525"/>
              <a:gd name="connsiteX37" fmla="*/ 177639 w 323554"/>
              <a:gd name="connsiteY37" fmla="*/ 150012 h 313525"/>
              <a:gd name="connsiteX38" fmla="*/ 180230 w 323554"/>
              <a:gd name="connsiteY38" fmla="*/ 148724 h 313525"/>
              <a:gd name="connsiteX39" fmla="*/ 232067 w 323554"/>
              <a:gd name="connsiteY39" fmla="*/ 90765 h 313525"/>
              <a:gd name="connsiteX40" fmla="*/ 232067 w 323554"/>
              <a:gd name="connsiteY40" fmla="*/ 85613 h 313525"/>
              <a:gd name="connsiteX41" fmla="*/ 229475 w 323554"/>
              <a:gd name="connsiteY41" fmla="*/ 83037 h 313525"/>
              <a:gd name="connsiteX42" fmla="*/ 226883 w 323554"/>
              <a:gd name="connsiteY42" fmla="*/ 81749 h 313525"/>
              <a:gd name="connsiteX43" fmla="*/ 247254 w 323554"/>
              <a:gd name="connsiteY43" fmla="*/ 62303 h 313525"/>
              <a:gd name="connsiteX44" fmla="*/ 242491 w 323554"/>
              <a:gd name="connsiteY44" fmla="*/ 63493 h 313525"/>
              <a:gd name="connsiteX45" fmla="*/ 237729 w 323554"/>
              <a:gd name="connsiteY45" fmla="*/ 68256 h 313525"/>
              <a:gd name="connsiteX46" fmla="*/ 236538 w 323554"/>
              <a:gd name="connsiteY46" fmla="*/ 70637 h 313525"/>
              <a:gd name="connsiteX47" fmla="*/ 237729 w 323554"/>
              <a:gd name="connsiteY47" fmla="*/ 73019 h 313525"/>
              <a:gd name="connsiteX48" fmla="*/ 240110 w 323554"/>
              <a:gd name="connsiteY48" fmla="*/ 74209 h 313525"/>
              <a:gd name="connsiteX49" fmla="*/ 242491 w 323554"/>
              <a:gd name="connsiteY49" fmla="*/ 75400 h 313525"/>
              <a:gd name="connsiteX50" fmla="*/ 244873 w 323554"/>
              <a:gd name="connsiteY50" fmla="*/ 75400 h 313525"/>
              <a:gd name="connsiteX51" fmla="*/ 244873 w 323554"/>
              <a:gd name="connsiteY51" fmla="*/ 74209 h 313525"/>
              <a:gd name="connsiteX52" fmla="*/ 249635 w 323554"/>
              <a:gd name="connsiteY52" fmla="*/ 69447 h 313525"/>
              <a:gd name="connsiteX53" fmla="*/ 249635 w 323554"/>
              <a:gd name="connsiteY53" fmla="*/ 64684 h 313525"/>
              <a:gd name="connsiteX54" fmla="*/ 247254 w 323554"/>
              <a:gd name="connsiteY54" fmla="*/ 62303 h 313525"/>
              <a:gd name="connsiteX55" fmla="*/ 24647 w 323554"/>
              <a:gd name="connsiteY55" fmla="*/ 48412 h 313525"/>
              <a:gd name="connsiteX56" fmla="*/ 201069 w 323554"/>
              <a:gd name="connsiteY56" fmla="*/ 48412 h 313525"/>
              <a:gd name="connsiteX57" fmla="*/ 214041 w 323554"/>
              <a:gd name="connsiteY57" fmla="*/ 52292 h 313525"/>
              <a:gd name="connsiteX58" fmla="*/ 193285 w 323554"/>
              <a:gd name="connsiteY58" fmla="*/ 76863 h 313525"/>
              <a:gd name="connsiteX59" fmla="*/ 181610 w 323554"/>
              <a:gd name="connsiteY59" fmla="*/ 72983 h 313525"/>
              <a:gd name="connsiteX60" fmla="*/ 45403 w 323554"/>
              <a:gd name="connsiteY60" fmla="*/ 72983 h 313525"/>
              <a:gd name="connsiteX61" fmla="*/ 24647 w 323554"/>
              <a:gd name="connsiteY61" fmla="*/ 93675 h 313525"/>
              <a:gd name="connsiteX62" fmla="*/ 24647 w 323554"/>
              <a:gd name="connsiteY62" fmla="*/ 268262 h 313525"/>
              <a:gd name="connsiteX63" fmla="*/ 45403 w 323554"/>
              <a:gd name="connsiteY63" fmla="*/ 287660 h 313525"/>
              <a:gd name="connsiteX64" fmla="*/ 181610 w 323554"/>
              <a:gd name="connsiteY64" fmla="*/ 287660 h 313525"/>
              <a:gd name="connsiteX65" fmla="*/ 202366 w 323554"/>
              <a:gd name="connsiteY65" fmla="*/ 268262 h 313525"/>
              <a:gd name="connsiteX66" fmla="*/ 202366 w 323554"/>
              <a:gd name="connsiteY66" fmla="*/ 202307 h 313525"/>
              <a:gd name="connsiteX67" fmla="*/ 203663 w 323554"/>
              <a:gd name="connsiteY67" fmla="*/ 201014 h 313525"/>
              <a:gd name="connsiteX68" fmla="*/ 206258 w 323554"/>
              <a:gd name="connsiteY68" fmla="*/ 198427 h 313525"/>
              <a:gd name="connsiteX69" fmla="*/ 227013 w 323554"/>
              <a:gd name="connsiteY69" fmla="*/ 175149 h 313525"/>
              <a:gd name="connsiteX70" fmla="*/ 227013 w 323554"/>
              <a:gd name="connsiteY70" fmla="*/ 287660 h 313525"/>
              <a:gd name="connsiteX71" fmla="*/ 201069 w 323554"/>
              <a:gd name="connsiteY71" fmla="*/ 313525 h 313525"/>
              <a:gd name="connsiteX72" fmla="*/ 25944 w 323554"/>
              <a:gd name="connsiteY72" fmla="*/ 313525 h 313525"/>
              <a:gd name="connsiteX73" fmla="*/ 0 w 323554"/>
              <a:gd name="connsiteY73" fmla="*/ 287660 h 313525"/>
              <a:gd name="connsiteX74" fmla="*/ 0 w 323554"/>
              <a:gd name="connsiteY74" fmla="*/ 72983 h 313525"/>
              <a:gd name="connsiteX75" fmla="*/ 24647 w 323554"/>
              <a:gd name="connsiteY75" fmla="*/ 48412 h 313525"/>
              <a:gd name="connsiteX76" fmla="*/ 242888 w 323554"/>
              <a:gd name="connsiteY76" fmla="*/ 42062 h 313525"/>
              <a:gd name="connsiteX77" fmla="*/ 285751 w 323554"/>
              <a:gd name="connsiteY77" fmla="*/ 81750 h 313525"/>
              <a:gd name="connsiteX78" fmla="*/ 279401 w 323554"/>
              <a:gd name="connsiteY78" fmla="*/ 89687 h 313525"/>
              <a:gd name="connsiteX79" fmla="*/ 200026 w 323554"/>
              <a:gd name="connsiteY79" fmla="*/ 178587 h 313525"/>
              <a:gd name="connsiteX80" fmla="*/ 193676 w 323554"/>
              <a:gd name="connsiteY80" fmla="*/ 184937 h 313525"/>
              <a:gd name="connsiteX81" fmla="*/ 150813 w 323554"/>
              <a:gd name="connsiteY81" fmla="*/ 146837 h 313525"/>
              <a:gd name="connsiteX82" fmla="*/ 155576 w 323554"/>
              <a:gd name="connsiteY82" fmla="*/ 138899 h 313525"/>
              <a:gd name="connsiteX83" fmla="*/ 236538 w 323554"/>
              <a:gd name="connsiteY83" fmla="*/ 48412 h 313525"/>
              <a:gd name="connsiteX84" fmla="*/ 257175 w 323554"/>
              <a:gd name="connsiteY84" fmla="*/ 26187 h 313525"/>
              <a:gd name="connsiteX85" fmla="*/ 301625 w 323554"/>
              <a:gd name="connsiteY85" fmla="*/ 64287 h 313525"/>
              <a:gd name="connsiteX86" fmla="*/ 295275 w 323554"/>
              <a:gd name="connsiteY86" fmla="*/ 72225 h 313525"/>
              <a:gd name="connsiteX87" fmla="*/ 290513 w 323554"/>
              <a:gd name="connsiteY87" fmla="*/ 75400 h 313525"/>
              <a:gd name="connsiteX88" fmla="*/ 247650 w 323554"/>
              <a:gd name="connsiteY88" fmla="*/ 37300 h 313525"/>
              <a:gd name="connsiteX89" fmla="*/ 250825 w 323554"/>
              <a:gd name="connsiteY89" fmla="*/ 34125 h 313525"/>
              <a:gd name="connsiteX90" fmla="*/ 285750 w 323554"/>
              <a:gd name="connsiteY90" fmla="*/ 11899 h 313525"/>
              <a:gd name="connsiteX91" fmla="*/ 279400 w 323554"/>
              <a:gd name="connsiteY91" fmla="*/ 19837 h 313525"/>
              <a:gd name="connsiteX92" fmla="*/ 304800 w 323554"/>
              <a:gd name="connsiteY92" fmla="*/ 43649 h 313525"/>
              <a:gd name="connsiteX93" fmla="*/ 312738 w 323554"/>
              <a:gd name="connsiteY93" fmla="*/ 35712 h 313525"/>
              <a:gd name="connsiteX94" fmla="*/ 285265 w 323554"/>
              <a:gd name="connsiteY94" fmla="*/ 516 h 313525"/>
              <a:gd name="connsiteX95" fmla="*/ 294336 w 323554"/>
              <a:gd name="connsiteY95" fmla="*/ 3151 h 313525"/>
              <a:gd name="connsiteX96" fmla="*/ 318958 w 323554"/>
              <a:gd name="connsiteY96" fmla="*/ 25545 h 313525"/>
              <a:gd name="connsiteX97" fmla="*/ 320254 w 323554"/>
              <a:gd name="connsiteY97" fmla="*/ 43987 h 313525"/>
              <a:gd name="connsiteX98" fmla="*/ 305999 w 323554"/>
              <a:gd name="connsiteY98" fmla="*/ 61112 h 313525"/>
              <a:gd name="connsiteX99" fmla="*/ 261938 w 323554"/>
              <a:gd name="connsiteY99" fmla="*/ 20276 h 313525"/>
              <a:gd name="connsiteX100" fmla="*/ 276193 w 323554"/>
              <a:gd name="connsiteY100" fmla="*/ 4468 h 313525"/>
              <a:gd name="connsiteX101" fmla="*/ 285265 w 323554"/>
              <a:gd name="connsiteY101" fmla="*/ 516 h 313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323554" h="313525">
                <a:moveTo>
                  <a:pt x="58918" y="189699"/>
                </a:moveTo>
                <a:cubicBezTo>
                  <a:pt x="58918" y="189699"/>
                  <a:pt x="58918" y="189699"/>
                  <a:pt x="101421" y="189699"/>
                </a:cubicBezTo>
                <a:cubicBezTo>
                  <a:pt x="102709" y="189699"/>
                  <a:pt x="102709" y="189699"/>
                  <a:pt x="103997" y="189699"/>
                </a:cubicBezTo>
                <a:cubicBezTo>
                  <a:pt x="109149" y="189699"/>
                  <a:pt x="114301" y="195046"/>
                  <a:pt x="114301" y="201731"/>
                </a:cubicBezTo>
                <a:cubicBezTo>
                  <a:pt x="114301" y="203067"/>
                  <a:pt x="114301" y="204404"/>
                  <a:pt x="113013" y="205741"/>
                </a:cubicBezTo>
                <a:cubicBezTo>
                  <a:pt x="111725" y="211088"/>
                  <a:pt x="107861" y="215099"/>
                  <a:pt x="101421" y="215099"/>
                </a:cubicBezTo>
                <a:cubicBezTo>
                  <a:pt x="101421" y="215099"/>
                  <a:pt x="101421" y="215099"/>
                  <a:pt x="58918" y="215099"/>
                </a:cubicBezTo>
                <a:cubicBezTo>
                  <a:pt x="51190" y="215099"/>
                  <a:pt x="46038" y="209752"/>
                  <a:pt x="46038" y="201731"/>
                </a:cubicBezTo>
                <a:cubicBezTo>
                  <a:pt x="46038" y="195046"/>
                  <a:pt x="51190" y="189699"/>
                  <a:pt x="58918" y="189699"/>
                </a:cubicBezTo>
                <a:close/>
                <a:moveTo>
                  <a:pt x="149225" y="165887"/>
                </a:moveTo>
                <a:lnTo>
                  <a:pt x="142875" y="186525"/>
                </a:lnTo>
                <a:lnTo>
                  <a:pt x="153988" y="196050"/>
                </a:lnTo>
                <a:lnTo>
                  <a:pt x="173038" y="188112"/>
                </a:lnTo>
                <a:close/>
                <a:moveTo>
                  <a:pt x="145188" y="151599"/>
                </a:moveTo>
                <a:cubicBezTo>
                  <a:pt x="145188" y="151599"/>
                  <a:pt x="145188" y="151599"/>
                  <a:pt x="187326" y="190104"/>
                </a:cubicBezTo>
                <a:cubicBezTo>
                  <a:pt x="187326" y="190104"/>
                  <a:pt x="187326" y="190104"/>
                  <a:pt x="138803" y="210640"/>
                </a:cubicBezTo>
                <a:cubicBezTo>
                  <a:pt x="136249" y="211924"/>
                  <a:pt x="133696" y="211924"/>
                  <a:pt x="131142" y="210640"/>
                </a:cubicBezTo>
                <a:cubicBezTo>
                  <a:pt x="129865" y="208073"/>
                  <a:pt x="128588" y="205506"/>
                  <a:pt x="129865" y="202939"/>
                </a:cubicBezTo>
                <a:cubicBezTo>
                  <a:pt x="129865" y="202939"/>
                  <a:pt x="129865" y="202939"/>
                  <a:pt x="145188" y="151599"/>
                </a:cubicBezTo>
                <a:close/>
                <a:moveTo>
                  <a:pt x="58982" y="146837"/>
                </a:moveTo>
                <a:cubicBezTo>
                  <a:pt x="58982" y="146837"/>
                  <a:pt x="58982" y="146837"/>
                  <a:pt x="130176" y="146837"/>
                </a:cubicBezTo>
                <a:cubicBezTo>
                  <a:pt x="130176" y="148186"/>
                  <a:pt x="130176" y="148186"/>
                  <a:pt x="130176" y="148186"/>
                </a:cubicBezTo>
                <a:lnTo>
                  <a:pt x="122409" y="173825"/>
                </a:lnTo>
                <a:cubicBezTo>
                  <a:pt x="122409" y="173825"/>
                  <a:pt x="122409" y="173825"/>
                  <a:pt x="58982" y="173825"/>
                </a:cubicBezTo>
                <a:cubicBezTo>
                  <a:pt x="51216" y="173825"/>
                  <a:pt x="46038" y="167078"/>
                  <a:pt x="46038" y="160331"/>
                </a:cubicBezTo>
                <a:cubicBezTo>
                  <a:pt x="46038" y="153584"/>
                  <a:pt x="51216" y="146837"/>
                  <a:pt x="58982" y="146837"/>
                </a:cubicBezTo>
                <a:close/>
                <a:moveTo>
                  <a:pt x="59011" y="105562"/>
                </a:moveTo>
                <a:lnTo>
                  <a:pt x="166688" y="105562"/>
                </a:lnTo>
                <a:cubicBezTo>
                  <a:pt x="166688" y="105562"/>
                  <a:pt x="166688" y="105562"/>
                  <a:pt x="144634" y="130962"/>
                </a:cubicBezTo>
                <a:cubicBezTo>
                  <a:pt x="144634" y="130962"/>
                  <a:pt x="144634" y="130962"/>
                  <a:pt x="59011" y="130962"/>
                </a:cubicBezTo>
                <a:cubicBezTo>
                  <a:pt x="51227" y="130962"/>
                  <a:pt x="46038" y="125615"/>
                  <a:pt x="46038" y="118930"/>
                </a:cubicBezTo>
                <a:cubicBezTo>
                  <a:pt x="46038" y="110909"/>
                  <a:pt x="51227" y="105562"/>
                  <a:pt x="59011" y="105562"/>
                </a:cubicBezTo>
                <a:close/>
                <a:moveTo>
                  <a:pt x="226883" y="81749"/>
                </a:moveTo>
                <a:cubicBezTo>
                  <a:pt x="225587" y="81749"/>
                  <a:pt x="224292" y="83037"/>
                  <a:pt x="224292" y="83037"/>
                </a:cubicBezTo>
                <a:cubicBezTo>
                  <a:pt x="224292" y="83037"/>
                  <a:pt x="224292" y="83037"/>
                  <a:pt x="171159" y="140996"/>
                </a:cubicBezTo>
                <a:cubicBezTo>
                  <a:pt x="169863" y="142284"/>
                  <a:pt x="169863" y="144860"/>
                  <a:pt x="172455" y="146148"/>
                </a:cubicBezTo>
                <a:cubicBezTo>
                  <a:pt x="172455" y="146148"/>
                  <a:pt x="172455" y="146148"/>
                  <a:pt x="175047" y="148724"/>
                </a:cubicBezTo>
                <a:cubicBezTo>
                  <a:pt x="175047" y="148724"/>
                  <a:pt x="176343" y="150012"/>
                  <a:pt x="177639" y="150012"/>
                </a:cubicBezTo>
                <a:cubicBezTo>
                  <a:pt x="177639" y="150012"/>
                  <a:pt x="178934" y="148724"/>
                  <a:pt x="180230" y="148724"/>
                </a:cubicBezTo>
                <a:cubicBezTo>
                  <a:pt x="180230" y="148724"/>
                  <a:pt x="180230" y="148724"/>
                  <a:pt x="232067" y="90765"/>
                </a:cubicBezTo>
                <a:cubicBezTo>
                  <a:pt x="233363" y="89477"/>
                  <a:pt x="233363" y="86901"/>
                  <a:pt x="232067" y="85613"/>
                </a:cubicBezTo>
                <a:cubicBezTo>
                  <a:pt x="232067" y="85613"/>
                  <a:pt x="232067" y="85613"/>
                  <a:pt x="229475" y="83037"/>
                </a:cubicBezTo>
                <a:cubicBezTo>
                  <a:pt x="228179" y="81749"/>
                  <a:pt x="226883" y="81749"/>
                  <a:pt x="226883" y="81749"/>
                </a:cubicBezTo>
                <a:close/>
                <a:moveTo>
                  <a:pt x="247254" y="62303"/>
                </a:moveTo>
                <a:cubicBezTo>
                  <a:pt x="244873" y="61112"/>
                  <a:pt x="243682" y="62303"/>
                  <a:pt x="242491" y="63493"/>
                </a:cubicBezTo>
                <a:cubicBezTo>
                  <a:pt x="242491" y="63493"/>
                  <a:pt x="242491" y="63493"/>
                  <a:pt x="237729" y="68256"/>
                </a:cubicBezTo>
                <a:cubicBezTo>
                  <a:pt x="237729" y="68256"/>
                  <a:pt x="236538" y="69447"/>
                  <a:pt x="236538" y="70637"/>
                </a:cubicBezTo>
                <a:cubicBezTo>
                  <a:pt x="236538" y="70637"/>
                  <a:pt x="237729" y="71828"/>
                  <a:pt x="237729" y="73019"/>
                </a:cubicBezTo>
                <a:cubicBezTo>
                  <a:pt x="237729" y="73019"/>
                  <a:pt x="237729" y="73019"/>
                  <a:pt x="240110" y="74209"/>
                </a:cubicBezTo>
                <a:cubicBezTo>
                  <a:pt x="241301" y="75400"/>
                  <a:pt x="242491" y="75400"/>
                  <a:pt x="242491" y="75400"/>
                </a:cubicBezTo>
                <a:cubicBezTo>
                  <a:pt x="243682" y="75400"/>
                  <a:pt x="243682" y="75400"/>
                  <a:pt x="244873" y="75400"/>
                </a:cubicBezTo>
                <a:cubicBezTo>
                  <a:pt x="244873" y="74209"/>
                  <a:pt x="244873" y="74209"/>
                  <a:pt x="244873" y="74209"/>
                </a:cubicBezTo>
                <a:cubicBezTo>
                  <a:pt x="244873" y="74209"/>
                  <a:pt x="244873" y="74209"/>
                  <a:pt x="249635" y="69447"/>
                </a:cubicBezTo>
                <a:cubicBezTo>
                  <a:pt x="250826" y="68256"/>
                  <a:pt x="250826" y="65875"/>
                  <a:pt x="249635" y="64684"/>
                </a:cubicBezTo>
                <a:cubicBezTo>
                  <a:pt x="249635" y="64684"/>
                  <a:pt x="249635" y="64684"/>
                  <a:pt x="247254" y="62303"/>
                </a:cubicBezTo>
                <a:close/>
                <a:moveTo>
                  <a:pt x="24647" y="48412"/>
                </a:moveTo>
                <a:cubicBezTo>
                  <a:pt x="24647" y="48412"/>
                  <a:pt x="24647" y="48412"/>
                  <a:pt x="201069" y="48412"/>
                </a:cubicBezTo>
                <a:cubicBezTo>
                  <a:pt x="206258" y="48412"/>
                  <a:pt x="210149" y="49705"/>
                  <a:pt x="214041" y="52292"/>
                </a:cubicBezTo>
                <a:cubicBezTo>
                  <a:pt x="214041" y="52292"/>
                  <a:pt x="214041" y="52292"/>
                  <a:pt x="193285" y="76863"/>
                </a:cubicBezTo>
                <a:cubicBezTo>
                  <a:pt x="189394" y="74277"/>
                  <a:pt x="185502" y="72983"/>
                  <a:pt x="181610" y="72983"/>
                </a:cubicBezTo>
                <a:cubicBezTo>
                  <a:pt x="181610" y="72983"/>
                  <a:pt x="181610" y="72983"/>
                  <a:pt x="45403" y="72983"/>
                </a:cubicBezTo>
                <a:cubicBezTo>
                  <a:pt x="33728" y="72983"/>
                  <a:pt x="24647" y="82036"/>
                  <a:pt x="24647" y="93675"/>
                </a:cubicBezTo>
                <a:cubicBezTo>
                  <a:pt x="24647" y="93675"/>
                  <a:pt x="24647" y="93675"/>
                  <a:pt x="24647" y="268262"/>
                </a:cubicBezTo>
                <a:cubicBezTo>
                  <a:pt x="24647" y="278608"/>
                  <a:pt x="33728" y="287660"/>
                  <a:pt x="45403" y="287660"/>
                </a:cubicBezTo>
                <a:cubicBezTo>
                  <a:pt x="45403" y="287660"/>
                  <a:pt x="45403" y="287660"/>
                  <a:pt x="181610" y="287660"/>
                </a:cubicBezTo>
                <a:cubicBezTo>
                  <a:pt x="193285" y="287660"/>
                  <a:pt x="202366" y="278608"/>
                  <a:pt x="202366" y="268262"/>
                </a:cubicBezTo>
                <a:cubicBezTo>
                  <a:pt x="202366" y="268262"/>
                  <a:pt x="202366" y="268262"/>
                  <a:pt x="202366" y="202307"/>
                </a:cubicBezTo>
                <a:cubicBezTo>
                  <a:pt x="202366" y="202307"/>
                  <a:pt x="202366" y="201014"/>
                  <a:pt x="203663" y="201014"/>
                </a:cubicBezTo>
                <a:cubicBezTo>
                  <a:pt x="203663" y="199720"/>
                  <a:pt x="204960" y="199720"/>
                  <a:pt x="206258" y="198427"/>
                </a:cubicBezTo>
                <a:cubicBezTo>
                  <a:pt x="206258" y="198427"/>
                  <a:pt x="206258" y="198427"/>
                  <a:pt x="227013" y="175149"/>
                </a:cubicBezTo>
                <a:cubicBezTo>
                  <a:pt x="227013" y="175149"/>
                  <a:pt x="227013" y="175149"/>
                  <a:pt x="227013" y="287660"/>
                </a:cubicBezTo>
                <a:cubicBezTo>
                  <a:pt x="227013" y="301886"/>
                  <a:pt x="215338" y="313525"/>
                  <a:pt x="201069" y="313525"/>
                </a:cubicBezTo>
                <a:cubicBezTo>
                  <a:pt x="201069" y="313525"/>
                  <a:pt x="201069" y="313525"/>
                  <a:pt x="25944" y="313525"/>
                </a:cubicBezTo>
                <a:cubicBezTo>
                  <a:pt x="11675" y="313525"/>
                  <a:pt x="0" y="301886"/>
                  <a:pt x="0" y="287660"/>
                </a:cubicBezTo>
                <a:cubicBezTo>
                  <a:pt x="0" y="287660"/>
                  <a:pt x="0" y="287660"/>
                  <a:pt x="0" y="72983"/>
                </a:cubicBezTo>
                <a:cubicBezTo>
                  <a:pt x="0" y="60051"/>
                  <a:pt x="10378" y="48412"/>
                  <a:pt x="24647" y="48412"/>
                </a:cubicBezTo>
                <a:close/>
                <a:moveTo>
                  <a:pt x="242888" y="42062"/>
                </a:moveTo>
                <a:lnTo>
                  <a:pt x="285751" y="81750"/>
                </a:lnTo>
                <a:lnTo>
                  <a:pt x="279401" y="89687"/>
                </a:lnTo>
                <a:lnTo>
                  <a:pt x="200026" y="178587"/>
                </a:lnTo>
                <a:lnTo>
                  <a:pt x="193676" y="184937"/>
                </a:lnTo>
                <a:lnTo>
                  <a:pt x="150813" y="146837"/>
                </a:lnTo>
                <a:lnTo>
                  <a:pt x="155576" y="138899"/>
                </a:lnTo>
                <a:lnTo>
                  <a:pt x="236538" y="48412"/>
                </a:lnTo>
                <a:close/>
                <a:moveTo>
                  <a:pt x="257175" y="26187"/>
                </a:moveTo>
                <a:lnTo>
                  <a:pt x="301625" y="64287"/>
                </a:lnTo>
                <a:lnTo>
                  <a:pt x="295275" y="72225"/>
                </a:lnTo>
                <a:lnTo>
                  <a:pt x="290513" y="75400"/>
                </a:lnTo>
                <a:lnTo>
                  <a:pt x="247650" y="37300"/>
                </a:lnTo>
                <a:lnTo>
                  <a:pt x="250825" y="34125"/>
                </a:lnTo>
                <a:close/>
                <a:moveTo>
                  <a:pt x="285750" y="11899"/>
                </a:moveTo>
                <a:lnTo>
                  <a:pt x="279400" y="19837"/>
                </a:lnTo>
                <a:lnTo>
                  <a:pt x="304800" y="43649"/>
                </a:lnTo>
                <a:lnTo>
                  <a:pt x="312738" y="35712"/>
                </a:lnTo>
                <a:close/>
                <a:moveTo>
                  <a:pt x="285265" y="516"/>
                </a:moveTo>
                <a:cubicBezTo>
                  <a:pt x="289152" y="-801"/>
                  <a:pt x="291744" y="516"/>
                  <a:pt x="294336" y="3151"/>
                </a:cubicBezTo>
                <a:cubicBezTo>
                  <a:pt x="294336" y="3151"/>
                  <a:pt x="294336" y="3151"/>
                  <a:pt x="318958" y="25545"/>
                </a:cubicBezTo>
                <a:cubicBezTo>
                  <a:pt x="324142" y="30814"/>
                  <a:pt x="325438" y="38718"/>
                  <a:pt x="320254" y="43987"/>
                </a:cubicBezTo>
                <a:cubicBezTo>
                  <a:pt x="320254" y="43987"/>
                  <a:pt x="320254" y="43987"/>
                  <a:pt x="305999" y="61112"/>
                </a:cubicBezTo>
                <a:cubicBezTo>
                  <a:pt x="305999" y="61112"/>
                  <a:pt x="305999" y="61112"/>
                  <a:pt x="261938" y="20276"/>
                </a:cubicBezTo>
                <a:cubicBezTo>
                  <a:pt x="261938" y="20276"/>
                  <a:pt x="261938" y="20276"/>
                  <a:pt x="276193" y="4468"/>
                </a:cubicBezTo>
                <a:cubicBezTo>
                  <a:pt x="278785" y="1834"/>
                  <a:pt x="281377" y="516"/>
                  <a:pt x="285265" y="51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pic>
        <p:nvPicPr>
          <p:cNvPr id="6" name="图片 5"/>
          <p:cNvPicPr/>
          <p:nvPr/>
        </p:nvPicPr>
        <p:blipFill>
          <a:blip r:embed="rId3"/>
          <a:stretch>
            <a:fillRect/>
          </a:stretch>
        </p:blipFill>
        <p:spPr>
          <a:xfrm>
            <a:off x="1235907" y="1045519"/>
            <a:ext cx="9705362" cy="5528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124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箭头: 五边形 1"/>
          <p:cNvSpPr/>
          <p:nvPr/>
        </p:nvSpPr>
        <p:spPr>
          <a:xfrm rot="5400000">
            <a:off x="5510257" y="-1310111"/>
            <a:ext cx="1028700" cy="3682562"/>
          </a:xfrm>
          <a:prstGeom prst="homePlate">
            <a:avLst>
              <a:gd name="adj" fmla="val 32716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387858" y="139184"/>
            <a:ext cx="3416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管理员新增一部电影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2" name="statistics-on-laptop_82095"/>
          <p:cNvSpPr>
            <a:spLocks noChangeAspect="1"/>
          </p:cNvSpPr>
          <p:nvPr/>
        </p:nvSpPr>
        <p:spPr bwMode="auto">
          <a:xfrm>
            <a:off x="2852093" y="3109933"/>
            <a:ext cx="1299316" cy="1259041"/>
          </a:xfrm>
          <a:custGeom>
            <a:avLst/>
            <a:gdLst>
              <a:gd name="connsiteX0" fmla="*/ 58918 w 323554"/>
              <a:gd name="connsiteY0" fmla="*/ 189699 h 313525"/>
              <a:gd name="connsiteX1" fmla="*/ 101421 w 323554"/>
              <a:gd name="connsiteY1" fmla="*/ 189699 h 313525"/>
              <a:gd name="connsiteX2" fmla="*/ 103997 w 323554"/>
              <a:gd name="connsiteY2" fmla="*/ 189699 h 313525"/>
              <a:gd name="connsiteX3" fmla="*/ 114301 w 323554"/>
              <a:gd name="connsiteY3" fmla="*/ 201731 h 313525"/>
              <a:gd name="connsiteX4" fmla="*/ 113013 w 323554"/>
              <a:gd name="connsiteY4" fmla="*/ 205741 h 313525"/>
              <a:gd name="connsiteX5" fmla="*/ 101421 w 323554"/>
              <a:gd name="connsiteY5" fmla="*/ 215099 h 313525"/>
              <a:gd name="connsiteX6" fmla="*/ 58918 w 323554"/>
              <a:gd name="connsiteY6" fmla="*/ 215099 h 313525"/>
              <a:gd name="connsiteX7" fmla="*/ 46038 w 323554"/>
              <a:gd name="connsiteY7" fmla="*/ 201731 h 313525"/>
              <a:gd name="connsiteX8" fmla="*/ 58918 w 323554"/>
              <a:gd name="connsiteY8" fmla="*/ 189699 h 313525"/>
              <a:gd name="connsiteX9" fmla="*/ 149225 w 323554"/>
              <a:gd name="connsiteY9" fmla="*/ 165887 h 313525"/>
              <a:gd name="connsiteX10" fmla="*/ 142875 w 323554"/>
              <a:gd name="connsiteY10" fmla="*/ 186525 h 313525"/>
              <a:gd name="connsiteX11" fmla="*/ 153988 w 323554"/>
              <a:gd name="connsiteY11" fmla="*/ 196050 h 313525"/>
              <a:gd name="connsiteX12" fmla="*/ 173038 w 323554"/>
              <a:gd name="connsiteY12" fmla="*/ 188112 h 313525"/>
              <a:gd name="connsiteX13" fmla="*/ 145188 w 323554"/>
              <a:gd name="connsiteY13" fmla="*/ 151599 h 313525"/>
              <a:gd name="connsiteX14" fmla="*/ 187326 w 323554"/>
              <a:gd name="connsiteY14" fmla="*/ 190104 h 313525"/>
              <a:gd name="connsiteX15" fmla="*/ 138803 w 323554"/>
              <a:gd name="connsiteY15" fmla="*/ 210640 h 313525"/>
              <a:gd name="connsiteX16" fmla="*/ 131142 w 323554"/>
              <a:gd name="connsiteY16" fmla="*/ 210640 h 313525"/>
              <a:gd name="connsiteX17" fmla="*/ 129865 w 323554"/>
              <a:gd name="connsiteY17" fmla="*/ 202939 h 313525"/>
              <a:gd name="connsiteX18" fmla="*/ 145188 w 323554"/>
              <a:gd name="connsiteY18" fmla="*/ 151599 h 313525"/>
              <a:gd name="connsiteX19" fmla="*/ 58982 w 323554"/>
              <a:gd name="connsiteY19" fmla="*/ 146837 h 313525"/>
              <a:gd name="connsiteX20" fmla="*/ 130176 w 323554"/>
              <a:gd name="connsiteY20" fmla="*/ 146837 h 313525"/>
              <a:gd name="connsiteX21" fmla="*/ 130176 w 323554"/>
              <a:gd name="connsiteY21" fmla="*/ 148186 h 313525"/>
              <a:gd name="connsiteX22" fmla="*/ 122409 w 323554"/>
              <a:gd name="connsiteY22" fmla="*/ 173825 h 313525"/>
              <a:gd name="connsiteX23" fmla="*/ 58982 w 323554"/>
              <a:gd name="connsiteY23" fmla="*/ 173825 h 313525"/>
              <a:gd name="connsiteX24" fmla="*/ 46038 w 323554"/>
              <a:gd name="connsiteY24" fmla="*/ 160331 h 313525"/>
              <a:gd name="connsiteX25" fmla="*/ 58982 w 323554"/>
              <a:gd name="connsiteY25" fmla="*/ 146837 h 313525"/>
              <a:gd name="connsiteX26" fmla="*/ 59011 w 323554"/>
              <a:gd name="connsiteY26" fmla="*/ 105562 h 313525"/>
              <a:gd name="connsiteX27" fmla="*/ 166688 w 323554"/>
              <a:gd name="connsiteY27" fmla="*/ 105562 h 313525"/>
              <a:gd name="connsiteX28" fmla="*/ 144634 w 323554"/>
              <a:gd name="connsiteY28" fmla="*/ 130962 h 313525"/>
              <a:gd name="connsiteX29" fmla="*/ 59011 w 323554"/>
              <a:gd name="connsiteY29" fmla="*/ 130962 h 313525"/>
              <a:gd name="connsiteX30" fmla="*/ 46038 w 323554"/>
              <a:gd name="connsiteY30" fmla="*/ 118930 h 313525"/>
              <a:gd name="connsiteX31" fmla="*/ 59011 w 323554"/>
              <a:gd name="connsiteY31" fmla="*/ 105562 h 313525"/>
              <a:gd name="connsiteX32" fmla="*/ 226883 w 323554"/>
              <a:gd name="connsiteY32" fmla="*/ 81749 h 313525"/>
              <a:gd name="connsiteX33" fmla="*/ 224292 w 323554"/>
              <a:gd name="connsiteY33" fmla="*/ 83037 h 313525"/>
              <a:gd name="connsiteX34" fmla="*/ 171159 w 323554"/>
              <a:gd name="connsiteY34" fmla="*/ 140996 h 313525"/>
              <a:gd name="connsiteX35" fmla="*/ 172455 w 323554"/>
              <a:gd name="connsiteY35" fmla="*/ 146148 h 313525"/>
              <a:gd name="connsiteX36" fmla="*/ 175047 w 323554"/>
              <a:gd name="connsiteY36" fmla="*/ 148724 h 313525"/>
              <a:gd name="connsiteX37" fmla="*/ 177639 w 323554"/>
              <a:gd name="connsiteY37" fmla="*/ 150012 h 313525"/>
              <a:gd name="connsiteX38" fmla="*/ 180230 w 323554"/>
              <a:gd name="connsiteY38" fmla="*/ 148724 h 313525"/>
              <a:gd name="connsiteX39" fmla="*/ 232067 w 323554"/>
              <a:gd name="connsiteY39" fmla="*/ 90765 h 313525"/>
              <a:gd name="connsiteX40" fmla="*/ 232067 w 323554"/>
              <a:gd name="connsiteY40" fmla="*/ 85613 h 313525"/>
              <a:gd name="connsiteX41" fmla="*/ 229475 w 323554"/>
              <a:gd name="connsiteY41" fmla="*/ 83037 h 313525"/>
              <a:gd name="connsiteX42" fmla="*/ 226883 w 323554"/>
              <a:gd name="connsiteY42" fmla="*/ 81749 h 313525"/>
              <a:gd name="connsiteX43" fmla="*/ 247254 w 323554"/>
              <a:gd name="connsiteY43" fmla="*/ 62303 h 313525"/>
              <a:gd name="connsiteX44" fmla="*/ 242491 w 323554"/>
              <a:gd name="connsiteY44" fmla="*/ 63493 h 313525"/>
              <a:gd name="connsiteX45" fmla="*/ 237729 w 323554"/>
              <a:gd name="connsiteY45" fmla="*/ 68256 h 313525"/>
              <a:gd name="connsiteX46" fmla="*/ 236538 w 323554"/>
              <a:gd name="connsiteY46" fmla="*/ 70637 h 313525"/>
              <a:gd name="connsiteX47" fmla="*/ 237729 w 323554"/>
              <a:gd name="connsiteY47" fmla="*/ 73019 h 313525"/>
              <a:gd name="connsiteX48" fmla="*/ 240110 w 323554"/>
              <a:gd name="connsiteY48" fmla="*/ 74209 h 313525"/>
              <a:gd name="connsiteX49" fmla="*/ 242491 w 323554"/>
              <a:gd name="connsiteY49" fmla="*/ 75400 h 313525"/>
              <a:gd name="connsiteX50" fmla="*/ 244873 w 323554"/>
              <a:gd name="connsiteY50" fmla="*/ 75400 h 313525"/>
              <a:gd name="connsiteX51" fmla="*/ 244873 w 323554"/>
              <a:gd name="connsiteY51" fmla="*/ 74209 h 313525"/>
              <a:gd name="connsiteX52" fmla="*/ 249635 w 323554"/>
              <a:gd name="connsiteY52" fmla="*/ 69447 h 313525"/>
              <a:gd name="connsiteX53" fmla="*/ 249635 w 323554"/>
              <a:gd name="connsiteY53" fmla="*/ 64684 h 313525"/>
              <a:gd name="connsiteX54" fmla="*/ 247254 w 323554"/>
              <a:gd name="connsiteY54" fmla="*/ 62303 h 313525"/>
              <a:gd name="connsiteX55" fmla="*/ 24647 w 323554"/>
              <a:gd name="connsiteY55" fmla="*/ 48412 h 313525"/>
              <a:gd name="connsiteX56" fmla="*/ 201069 w 323554"/>
              <a:gd name="connsiteY56" fmla="*/ 48412 h 313525"/>
              <a:gd name="connsiteX57" fmla="*/ 214041 w 323554"/>
              <a:gd name="connsiteY57" fmla="*/ 52292 h 313525"/>
              <a:gd name="connsiteX58" fmla="*/ 193285 w 323554"/>
              <a:gd name="connsiteY58" fmla="*/ 76863 h 313525"/>
              <a:gd name="connsiteX59" fmla="*/ 181610 w 323554"/>
              <a:gd name="connsiteY59" fmla="*/ 72983 h 313525"/>
              <a:gd name="connsiteX60" fmla="*/ 45403 w 323554"/>
              <a:gd name="connsiteY60" fmla="*/ 72983 h 313525"/>
              <a:gd name="connsiteX61" fmla="*/ 24647 w 323554"/>
              <a:gd name="connsiteY61" fmla="*/ 93675 h 313525"/>
              <a:gd name="connsiteX62" fmla="*/ 24647 w 323554"/>
              <a:gd name="connsiteY62" fmla="*/ 268262 h 313525"/>
              <a:gd name="connsiteX63" fmla="*/ 45403 w 323554"/>
              <a:gd name="connsiteY63" fmla="*/ 287660 h 313525"/>
              <a:gd name="connsiteX64" fmla="*/ 181610 w 323554"/>
              <a:gd name="connsiteY64" fmla="*/ 287660 h 313525"/>
              <a:gd name="connsiteX65" fmla="*/ 202366 w 323554"/>
              <a:gd name="connsiteY65" fmla="*/ 268262 h 313525"/>
              <a:gd name="connsiteX66" fmla="*/ 202366 w 323554"/>
              <a:gd name="connsiteY66" fmla="*/ 202307 h 313525"/>
              <a:gd name="connsiteX67" fmla="*/ 203663 w 323554"/>
              <a:gd name="connsiteY67" fmla="*/ 201014 h 313525"/>
              <a:gd name="connsiteX68" fmla="*/ 206258 w 323554"/>
              <a:gd name="connsiteY68" fmla="*/ 198427 h 313525"/>
              <a:gd name="connsiteX69" fmla="*/ 227013 w 323554"/>
              <a:gd name="connsiteY69" fmla="*/ 175149 h 313525"/>
              <a:gd name="connsiteX70" fmla="*/ 227013 w 323554"/>
              <a:gd name="connsiteY70" fmla="*/ 287660 h 313525"/>
              <a:gd name="connsiteX71" fmla="*/ 201069 w 323554"/>
              <a:gd name="connsiteY71" fmla="*/ 313525 h 313525"/>
              <a:gd name="connsiteX72" fmla="*/ 25944 w 323554"/>
              <a:gd name="connsiteY72" fmla="*/ 313525 h 313525"/>
              <a:gd name="connsiteX73" fmla="*/ 0 w 323554"/>
              <a:gd name="connsiteY73" fmla="*/ 287660 h 313525"/>
              <a:gd name="connsiteX74" fmla="*/ 0 w 323554"/>
              <a:gd name="connsiteY74" fmla="*/ 72983 h 313525"/>
              <a:gd name="connsiteX75" fmla="*/ 24647 w 323554"/>
              <a:gd name="connsiteY75" fmla="*/ 48412 h 313525"/>
              <a:gd name="connsiteX76" fmla="*/ 242888 w 323554"/>
              <a:gd name="connsiteY76" fmla="*/ 42062 h 313525"/>
              <a:gd name="connsiteX77" fmla="*/ 285751 w 323554"/>
              <a:gd name="connsiteY77" fmla="*/ 81750 h 313525"/>
              <a:gd name="connsiteX78" fmla="*/ 279401 w 323554"/>
              <a:gd name="connsiteY78" fmla="*/ 89687 h 313525"/>
              <a:gd name="connsiteX79" fmla="*/ 200026 w 323554"/>
              <a:gd name="connsiteY79" fmla="*/ 178587 h 313525"/>
              <a:gd name="connsiteX80" fmla="*/ 193676 w 323554"/>
              <a:gd name="connsiteY80" fmla="*/ 184937 h 313525"/>
              <a:gd name="connsiteX81" fmla="*/ 150813 w 323554"/>
              <a:gd name="connsiteY81" fmla="*/ 146837 h 313525"/>
              <a:gd name="connsiteX82" fmla="*/ 155576 w 323554"/>
              <a:gd name="connsiteY82" fmla="*/ 138899 h 313525"/>
              <a:gd name="connsiteX83" fmla="*/ 236538 w 323554"/>
              <a:gd name="connsiteY83" fmla="*/ 48412 h 313525"/>
              <a:gd name="connsiteX84" fmla="*/ 257175 w 323554"/>
              <a:gd name="connsiteY84" fmla="*/ 26187 h 313525"/>
              <a:gd name="connsiteX85" fmla="*/ 301625 w 323554"/>
              <a:gd name="connsiteY85" fmla="*/ 64287 h 313525"/>
              <a:gd name="connsiteX86" fmla="*/ 295275 w 323554"/>
              <a:gd name="connsiteY86" fmla="*/ 72225 h 313525"/>
              <a:gd name="connsiteX87" fmla="*/ 290513 w 323554"/>
              <a:gd name="connsiteY87" fmla="*/ 75400 h 313525"/>
              <a:gd name="connsiteX88" fmla="*/ 247650 w 323554"/>
              <a:gd name="connsiteY88" fmla="*/ 37300 h 313525"/>
              <a:gd name="connsiteX89" fmla="*/ 250825 w 323554"/>
              <a:gd name="connsiteY89" fmla="*/ 34125 h 313525"/>
              <a:gd name="connsiteX90" fmla="*/ 285750 w 323554"/>
              <a:gd name="connsiteY90" fmla="*/ 11899 h 313525"/>
              <a:gd name="connsiteX91" fmla="*/ 279400 w 323554"/>
              <a:gd name="connsiteY91" fmla="*/ 19837 h 313525"/>
              <a:gd name="connsiteX92" fmla="*/ 304800 w 323554"/>
              <a:gd name="connsiteY92" fmla="*/ 43649 h 313525"/>
              <a:gd name="connsiteX93" fmla="*/ 312738 w 323554"/>
              <a:gd name="connsiteY93" fmla="*/ 35712 h 313525"/>
              <a:gd name="connsiteX94" fmla="*/ 285265 w 323554"/>
              <a:gd name="connsiteY94" fmla="*/ 516 h 313525"/>
              <a:gd name="connsiteX95" fmla="*/ 294336 w 323554"/>
              <a:gd name="connsiteY95" fmla="*/ 3151 h 313525"/>
              <a:gd name="connsiteX96" fmla="*/ 318958 w 323554"/>
              <a:gd name="connsiteY96" fmla="*/ 25545 h 313525"/>
              <a:gd name="connsiteX97" fmla="*/ 320254 w 323554"/>
              <a:gd name="connsiteY97" fmla="*/ 43987 h 313525"/>
              <a:gd name="connsiteX98" fmla="*/ 305999 w 323554"/>
              <a:gd name="connsiteY98" fmla="*/ 61112 h 313525"/>
              <a:gd name="connsiteX99" fmla="*/ 261938 w 323554"/>
              <a:gd name="connsiteY99" fmla="*/ 20276 h 313525"/>
              <a:gd name="connsiteX100" fmla="*/ 276193 w 323554"/>
              <a:gd name="connsiteY100" fmla="*/ 4468 h 313525"/>
              <a:gd name="connsiteX101" fmla="*/ 285265 w 323554"/>
              <a:gd name="connsiteY101" fmla="*/ 516 h 313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323554" h="313525">
                <a:moveTo>
                  <a:pt x="58918" y="189699"/>
                </a:moveTo>
                <a:cubicBezTo>
                  <a:pt x="58918" y="189699"/>
                  <a:pt x="58918" y="189699"/>
                  <a:pt x="101421" y="189699"/>
                </a:cubicBezTo>
                <a:cubicBezTo>
                  <a:pt x="102709" y="189699"/>
                  <a:pt x="102709" y="189699"/>
                  <a:pt x="103997" y="189699"/>
                </a:cubicBezTo>
                <a:cubicBezTo>
                  <a:pt x="109149" y="189699"/>
                  <a:pt x="114301" y="195046"/>
                  <a:pt x="114301" y="201731"/>
                </a:cubicBezTo>
                <a:cubicBezTo>
                  <a:pt x="114301" y="203067"/>
                  <a:pt x="114301" y="204404"/>
                  <a:pt x="113013" y="205741"/>
                </a:cubicBezTo>
                <a:cubicBezTo>
                  <a:pt x="111725" y="211088"/>
                  <a:pt x="107861" y="215099"/>
                  <a:pt x="101421" y="215099"/>
                </a:cubicBezTo>
                <a:cubicBezTo>
                  <a:pt x="101421" y="215099"/>
                  <a:pt x="101421" y="215099"/>
                  <a:pt x="58918" y="215099"/>
                </a:cubicBezTo>
                <a:cubicBezTo>
                  <a:pt x="51190" y="215099"/>
                  <a:pt x="46038" y="209752"/>
                  <a:pt x="46038" y="201731"/>
                </a:cubicBezTo>
                <a:cubicBezTo>
                  <a:pt x="46038" y="195046"/>
                  <a:pt x="51190" y="189699"/>
                  <a:pt x="58918" y="189699"/>
                </a:cubicBezTo>
                <a:close/>
                <a:moveTo>
                  <a:pt x="149225" y="165887"/>
                </a:moveTo>
                <a:lnTo>
                  <a:pt x="142875" y="186525"/>
                </a:lnTo>
                <a:lnTo>
                  <a:pt x="153988" y="196050"/>
                </a:lnTo>
                <a:lnTo>
                  <a:pt x="173038" y="188112"/>
                </a:lnTo>
                <a:close/>
                <a:moveTo>
                  <a:pt x="145188" y="151599"/>
                </a:moveTo>
                <a:cubicBezTo>
                  <a:pt x="145188" y="151599"/>
                  <a:pt x="145188" y="151599"/>
                  <a:pt x="187326" y="190104"/>
                </a:cubicBezTo>
                <a:cubicBezTo>
                  <a:pt x="187326" y="190104"/>
                  <a:pt x="187326" y="190104"/>
                  <a:pt x="138803" y="210640"/>
                </a:cubicBezTo>
                <a:cubicBezTo>
                  <a:pt x="136249" y="211924"/>
                  <a:pt x="133696" y="211924"/>
                  <a:pt x="131142" y="210640"/>
                </a:cubicBezTo>
                <a:cubicBezTo>
                  <a:pt x="129865" y="208073"/>
                  <a:pt x="128588" y="205506"/>
                  <a:pt x="129865" y="202939"/>
                </a:cubicBezTo>
                <a:cubicBezTo>
                  <a:pt x="129865" y="202939"/>
                  <a:pt x="129865" y="202939"/>
                  <a:pt x="145188" y="151599"/>
                </a:cubicBezTo>
                <a:close/>
                <a:moveTo>
                  <a:pt x="58982" y="146837"/>
                </a:moveTo>
                <a:cubicBezTo>
                  <a:pt x="58982" y="146837"/>
                  <a:pt x="58982" y="146837"/>
                  <a:pt x="130176" y="146837"/>
                </a:cubicBezTo>
                <a:cubicBezTo>
                  <a:pt x="130176" y="148186"/>
                  <a:pt x="130176" y="148186"/>
                  <a:pt x="130176" y="148186"/>
                </a:cubicBezTo>
                <a:lnTo>
                  <a:pt x="122409" y="173825"/>
                </a:lnTo>
                <a:cubicBezTo>
                  <a:pt x="122409" y="173825"/>
                  <a:pt x="122409" y="173825"/>
                  <a:pt x="58982" y="173825"/>
                </a:cubicBezTo>
                <a:cubicBezTo>
                  <a:pt x="51216" y="173825"/>
                  <a:pt x="46038" y="167078"/>
                  <a:pt x="46038" y="160331"/>
                </a:cubicBezTo>
                <a:cubicBezTo>
                  <a:pt x="46038" y="153584"/>
                  <a:pt x="51216" y="146837"/>
                  <a:pt x="58982" y="146837"/>
                </a:cubicBezTo>
                <a:close/>
                <a:moveTo>
                  <a:pt x="59011" y="105562"/>
                </a:moveTo>
                <a:lnTo>
                  <a:pt x="166688" y="105562"/>
                </a:lnTo>
                <a:cubicBezTo>
                  <a:pt x="166688" y="105562"/>
                  <a:pt x="166688" y="105562"/>
                  <a:pt x="144634" y="130962"/>
                </a:cubicBezTo>
                <a:cubicBezTo>
                  <a:pt x="144634" y="130962"/>
                  <a:pt x="144634" y="130962"/>
                  <a:pt x="59011" y="130962"/>
                </a:cubicBezTo>
                <a:cubicBezTo>
                  <a:pt x="51227" y="130962"/>
                  <a:pt x="46038" y="125615"/>
                  <a:pt x="46038" y="118930"/>
                </a:cubicBezTo>
                <a:cubicBezTo>
                  <a:pt x="46038" y="110909"/>
                  <a:pt x="51227" y="105562"/>
                  <a:pt x="59011" y="105562"/>
                </a:cubicBezTo>
                <a:close/>
                <a:moveTo>
                  <a:pt x="226883" y="81749"/>
                </a:moveTo>
                <a:cubicBezTo>
                  <a:pt x="225587" y="81749"/>
                  <a:pt x="224292" y="83037"/>
                  <a:pt x="224292" y="83037"/>
                </a:cubicBezTo>
                <a:cubicBezTo>
                  <a:pt x="224292" y="83037"/>
                  <a:pt x="224292" y="83037"/>
                  <a:pt x="171159" y="140996"/>
                </a:cubicBezTo>
                <a:cubicBezTo>
                  <a:pt x="169863" y="142284"/>
                  <a:pt x="169863" y="144860"/>
                  <a:pt x="172455" y="146148"/>
                </a:cubicBezTo>
                <a:cubicBezTo>
                  <a:pt x="172455" y="146148"/>
                  <a:pt x="172455" y="146148"/>
                  <a:pt x="175047" y="148724"/>
                </a:cubicBezTo>
                <a:cubicBezTo>
                  <a:pt x="175047" y="148724"/>
                  <a:pt x="176343" y="150012"/>
                  <a:pt x="177639" y="150012"/>
                </a:cubicBezTo>
                <a:cubicBezTo>
                  <a:pt x="177639" y="150012"/>
                  <a:pt x="178934" y="148724"/>
                  <a:pt x="180230" y="148724"/>
                </a:cubicBezTo>
                <a:cubicBezTo>
                  <a:pt x="180230" y="148724"/>
                  <a:pt x="180230" y="148724"/>
                  <a:pt x="232067" y="90765"/>
                </a:cubicBezTo>
                <a:cubicBezTo>
                  <a:pt x="233363" y="89477"/>
                  <a:pt x="233363" y="86901"/>
                  <a:pt x="232067" y="85613"/>
                </a:cubicBezTo>
                <a:cubicBezTo>
                  <a:pt x="232067" y="85613"/>
                  <a:pt x="232067" y="85613"/>
                  <a:pt x="229475" y="83037"/>
                </a:cubicBezTo>
                <a:cubicBezTo>
                  <a:pt x="228179" y="81749"/>
                  <a:pt x="226883" y="81749"/>
                  <a:pt x="226883" y="81749"/>
                </a:cubicBezTo>
                <a:close/>
                <a:moveTo>
                  <a:pt x="247254" y="62303"/>
                </a:moveTo>
                <a:cubicBezTo>
                  <a:pt x="244873" y="61112"/>
                  <a:pt x="243682" y="62303"/>
                  <a:pt x="242491" y="63493"/>
                </a:cubicBezTo>
                <a:cubicBezTo>
                  <a:pt x="242491" y="63493"/>
                  <a:pt x="242491" y="63493"/>
                  <a:pt x="237729" y="68256"/>
                </a:cubicBezTo>
                <a:cubicBezTo>
                  <a:pt x="237729" y="68256"/>
                  <a:pt x="236538" y="69447"/>
                  <a:pt x="236538" y="70637"/>
                </a:cubicBezTo>
                <a:cubicBezTo>
                  <a:pt x="236538" y="70637"/>
                  <a:pt x="237729" y="71828"/>
                  <a:pt x="237729" y="73019"/>
                </a:cubicBezTo>
                <a:cubicBezTo>
                  <a:pt x="237729" y="73019"/>
                  <a:pt x="237729" y="73019"/>
                  <a:pt x="240110" y="74209"/>
                </a:cubicBezTo>
                <a:cubicBezTo>
                  <a:pt x="241301" y="75400"/>
                  <a:pt x="242491" y="75400"/>
                  <a:pt x="242491" y="75400"/>
                </a:cubicBezTo>
                <a:cubicBezTo>
                  <a:pt x="243682" y="75400"/>
                  <a:pt x="243682" y="75400"/>
                  <a:pt x="244873" y="75400"/>
                </a:cubicBezTo>
                <a:cubicBezTo>
                  <a:pt x="244873" y="74209"/>
                  <a:pt x="244873" y="74209"/>
                  <a:pt x="244873" y="74209"/>
                </a:cubicBezTo>
                <a:cubicBezTo>
                  <a:pt x="244873" y="74209"/>
                  <a:pt x="244873" y="74209"/>
                  <a:pt x="249635" y="69447"/>
                </a:cubicBezTo>
                <a:cubicBezTo>
                  <a:pt x="250826" y="68256"/>
                  <a:pt x="250826" y="65875"/>
                  <a:pt x="249635" y="64684"/>
                </a:cubicBezTo>
                <a:cubicBezTo>
                  <a:pt x="249635" y="64684"/>
                  <a:pt x="249635" y="64684"/>
                  <a:pt x="247254" y="62303"/>
                </a:cubicBezTo>
                <a:close/>
                <a:moveTo>
                  <a:pt x="24647" y="48412"/>
                </a:moveTo>
                <a:cubicBezTo>
                  <a:pt x="24647" y="48412"/>
                  <a:pt x="24647" y="48412"/>
                  <a:pt x="201069" y="48412"/>
                </a:cubicBezTo>
                <a:cubicBezTo>
                  <a:pt x="206258" y="48412"/>
                  <a:pt x="210149" y="49705"/>
                  <a:pt x="214041" y="52292"/>
                </a:cubicBezTo>
                <a:cubicBezTo>
                  <a:pt x="214041" y="52292"/>
                  <a:pt x="214041" y="52292"/>
                  <a:pt x="193285" y="76863"/>
                </a:cubicBezTo>
                <a:cubicBezTo>
                  <a:pt x="189394" y="74277"/>
                  <a:pt x="185502" y="72983"/>
                  <a:pt x="181610" y="72983"/>
                </a:cubicBezTo>
                <a:cubicBezTo>
                  <a:pt x="181610" y="72983"/>
                  <a:pt x="181610" y="72983"/>
                  <a:pt x="45403" y="72983"/>
                </a:cubicBezTo>
                <a:cubicBezTo>
                  <a:pt x="33728" y="72983"/>
                  <a:pt x="24647" y="82036"/>
                  <a:pt x="24647" y="93675"/>
                </a:cubicBezTo>
                <a:cubicBezTo>
                  <a:pt x="24647" y="93675"/>
                  <a:pt x="24647" y="93675"/>
                  <a:pt x="24647" y="268262"/>
                </a:cubicBezTo>
                <a:cubicBezTo>
                  <a:pt x="24647" y="278608"/>
                  <a:pt x="33728" y="287660"/>
                  <a:pt x="45403" y="287660"/>
                </a:cubicBezTo>
                <a:cubicBezTo>
                  <a:pt x="45403" y="287660"/>
                  <a:pt x="45403" y="287660"/>
                  <a:pt x="181610" y="287660"/>
                </a:cubicBezTo>
                <a:cubicBezTo>
                  <a:pt x="193285" y="287660"/>
                  <a:pt x="202366" y="278608"/>
                  <a:pt x="202366" y="268262"/>
                </a:cubicBezTo>
                <a:cubicBezTo>
                  <a:pt x="202366" y="268262"/>
                  <a:pt x="202366" y="268262"/>
                  <a:pt x="202366" y="202307"/>
                </a:cubicBezTo>
                <a:cubicBezTo>
                  <a:pt x="202366" y="202307"/>
                  <a:pt x="202366" y="201014"/>
                  <a:pt x="203663" y="201014"/>
                </a:cubicBezTo>
                <a:cubicBezTo>
                  <a:pt x="203663" y="199720"/>
                  <a:pt x="204960" y="199720"/>
                  <a:pt x="206258" y="198427"/>
                </a:cubicBezTo>
                <a:cubicBezTo>
                  <a:pt x="206258" y="198427"/>
                  <a:pt x="206258" y="198427"/>
                  <a:pt x="227013" y="175149"/>
                </a:cubicBezTo>
                <a:cubicBezTo>
                  <a:pt x="227013" y="175149"/>
                  <a:pt x="227013" y="175149"/>
                  <a:pt x="227013" y="287660"/>
                </a:cubicBezTo>
                <a:cubicBezTo>
                  <a:pt x="227013" y="301886"/>
                  <a:pt x="215338" y="313525"/>
                  <a:pt x="201069" y="313525"/>
                </a:cubicBezTo>
                <a:cubicBezTo>
                  <a:pt x="201069" y="313525"/>
                  <a:pt x="201069" y="313525"/>
                  <a:pt x="25944" y="313525"/>
                </a:cubicBezTo>
                <a:cubicBezTo>
                  <a:pt x="11675" y="313525"/>
                  <a:pt x="0" y="301886"/>
                  <a:pt x="0" y="287660"/>
                </a:cubicBezTo>
                <a:cubicBezTo>
                  <a:pt x="0" y="287660"/>
                  <a:pt x="0" y="287660"/>
                  <a:pt x="0" y="72983"/>
                </a:cubicBezTo>
                <a:cubicBezTo>
                  <a:pt x="0" y="60051"/>
                  <a:pt x="10378" y="48412"/>
                  <a:pt x="24647" y="48412"/>
                </a:cubicBezTo>
                <a:close/>
                <a:moveTo>
                  <a:pt x="242888" y="42062"/>
                </a:moveTo>
                <a:lnTo>
                  <a:pt x="285751" y="81750"/>
                </a:lnTo>
                <a:lnTo>
                  <a:pt x="279401" y="89687"/>
                </a:lnTo>
                <a:lnTo>
                  <a:pt x="200026" y="178587"/>
                </a:lnTo>
                <a:lnTo>
                  <a:pt x="193676" y="184937"/>
                </a:lnTo>
                <a:lnTo>
                  <a:pt x="150813" y="146837"/>
                </a:lnTo>
                <a:lnTo>
                  <a:pt x="155576" y="138899"/>
                </a:lnTo>
                <a:lnTo>
                  <a:pt x="236538" y="48412"/>
                </a:lnTo>
                <a:close/>
                <a:moveTo>
                  <a:pt x="257175" y="26187"/>
                </a:moveTo>
                <a:lnTo>
                  <a:pt x="301625" y="64287"/>
                </a:lnTo>
                <a:lnTo>
                  <a:pt x="295275" y="72225"/>
                </a:lnTo>
                <a:lnTo>
                  <a:pt x="290513" y="75400"/>
                </a:lnTo>
                <a:lnTo>
                  <a:pt x="247650" y="37300"/>
                </a:lnTo>
                <a:lnTo>
                  <a:pt x="250825" y="34125"/>
                </a:lnTo>
                <a:close/>
                <a:moveTo>
                  <a:pt x="285750" y="11899"/>
                </a:moveTo>
                <a:lnTo>
                  <a:pt x="279400" y="19837"/>
                </a:lnTo>
                <a:lnTo>
                  <a:pt x="304800" y="43649"/>
                </a:lnTo>
                <a:lnTo>
                  <a:pt x="312738" y="35712"/>
                </a:lnTo>
                <a:close/>
                <a:moveTo>
                  <a:pt x="285265" y="516"/>
                </a:moveTo>
                <a:cubicBezTo>
                  <a:pt x="289152" y="-801"/>
                  <a:pt x="291744" y="516"/>
                  <a:pt x="294336" y="3151"/>
                </a:cubicBezTo>
                <a:cubicBezTo>
                  <a:pt x="294336" y="3151"/>
                  <a:pt x="294336" y="3151"/>
                  <a:pt x="318958" y="25545"/>
                </a:cubicBezTo>
                <a:cubicBezTo>
                  <a:pt x="324142" y="30814"/>
                  <a:pt x="325438" y="38718"/>
                  <a:pt x="320254" y="43987"/>
                </a:cubicBezTo>
                <a:cubicBezTo>
                  <a:pt x="320254" y="43987"/>
                  <a:pt x="320254" y="43987"/>
                  <a:pt x="305999" y="61112"/>
                </a:cubicBezTo>
                <a:cubicBezTo>
                  <a:pt x="305999" y="61112"/>
                  <a:pt x="305999" y="61112"/>
                  <a:pt x="261938" y="20276"/>
                </a:cubicBezTo>
                <a:cubicBezTo>
                  <a:pt x="261938" y="20276"/>
                  <a:pt x="261938" y="20276"/>
                  <a:pt x="276193" y="4468"/>
                </a:cubicBezTo>
                <a:cubicBezTo>
                  <a:pt x="278785" y="1834"/>
                  <a:pt x="281377" y="516"/>
                  <a:pt x="285265" y="51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pic>
        <p:nvPicPr>
          <p:cNvPr id="7" name="图片 6"/>
          <p:cNvPicPr/>
          <p:nvPr/>
        </p:nvPicPr>
        <p:blipFill>
          <a:blip r:embed="rId3"/>
          <a:stretch>
            <a:fillRect/>
          </a:stretch>
        </p:blipFill>
        <p:spPr>
          <a:xfrm>
            <a:off x="1546596" y="1045520"/>
            <a:ext cx="9098843" cy="5512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693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箭头: 五边形 1"/>
          <p:cNvSpPr/>
          <p:nvPr/>
        </p:nvSpPr>
        <p:spPr>
          <a:xfrm rot="5400000">
            <a:off x="5510257" y="-1310111"/>
            <a:ext cx="1028700" cy="3682562"/>
          </a:xfrm>
          <a:prstGeom prst="homePlate">
            <a:avLst>
              <a:gd name="adj" fmla="val 32716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387858" y="139184"/>
            <a:ext cx="3416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管理员新增一部电影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2" name="statistics-on-laptop_82095"/>
          <p:cNvSpPr>
            <a:spLocks noChangeAspect="1"/>
          </p:cNvSpPr>
          <p:nvPr/>
        </p:nvSpPr>
        <p:spPr bwMode="auto">
          <a:xfrm>
            <a:off x="2852093" y="3109933"/>
            <a:ext cx="1299316" cy="1259041"/>
          </a:xfrm>
          <a:custGeom>
            <a:avLst/>
            <a:gdLst>
              <a:gd name="connsiteX0" fmla="*/ 58918 w 323554"/>
              <a:gd name="connsiteY0" fmla="*/ 189699 h 313525"/>
              <a:gd name="connsiteX1" fmla="*/ 101421 w 323554"/>
              <a:gd name="connsiteY1" fmla="*/ 189699 h 313525"/>
              <a:gd name="connsiteX2" fmla="*/ 103997 w 323554"/>
              <a:gd name="connsiteY2" fmla="*/ 189699 h 313525"/>
              <a:gd name="connsiteX3" fmla="*/ 114301 w 323554"/>
              <a:gd name="connsiteY3" fmla="*/ 201731 h 313525"/>
              <a:gd name="connsiteX4" fmla="*/ 113013 w 323554"/>
              <a:gd name="connsiteY4" fmla="*/ 205741 h 313525"/>
              <a:gd name="connsiteX5" fmla="*/ 101421 w 323554"/>
              <a:gd name="connsiteY5" fmla="*/ 215099 h 313525"/>
              <a:gd name="connsiteX6" fmla="*/ 58918 w 323554"/>
              <a:gd name="connsiteY6" fmla="*/ 215099 h 313525"/>
              <a:gd name="connsiteX7" fmla="*/ 46038 w 323554"/>
              <a:gd name="connsiteY7" fmla="*/ 201731 h 313525"/>
              <a:gd name="connsiteX8" fmla="*/ 58918 w 323554"/>
              <a:gd name="connsiteY8" fmla="*/ 189699 h 313525"/>
              <a:gd name="connsiteX9" fmla="*/ 149225 w 323554"/>
              <a:gd name="connsiteY9" fmla="*/ 165887 h 313525"/>
              <a:gd name="connsiteX10" fmla="*/ 142875 w 323554"/>
              <a:gd name="connsiteY10" fmla="*/ 186525 h 313525"/>
              <a:gd name="connsiteX11" fmla="*/ 153988 w 323554"/>
              <a:gd name="connsiteY11" fmla="*/ 196050 h 313525"/>
              <a:gd name="connsiteX12" fmla="*/ 173038 w 323554"/>
              <a:gd name="connsiteY12" fmla="*/ 188112 h 313525"/>
              <a:gd name="connsiteX13" fmla="*/ 145188 w 323554"/>
              <a:gd name="connsiteY13" fmla="*/ 151599 h 313525"/>
              <a:gd name="connsiteX14" fmla="*/ 187326 w 323554"/>
              <a:gd name="connsiteY14" fmla="*/ 190104 h 313525"/>
              <a:gd name="connsiteX15" fmla="*/ 138803 w 323554"/>
              <a:gd name="connsiteY15" fmla="*/ 210640 h 313525"/>
              <a:gd name="connsiteX16" fmla="*/ 131142 w 323554"/>
              <a:gd name="connsiteY16" fmla="*/ 210640 h 313525"/>
              <a:gd name="connsiteX17" fmla="*/ 129865 w 323554"/>
              <a:gd name="connsiteY17" fmla="*/ 202939 h 313525"/>
              <a:gd name="connsiteX18" fmla="*/ 145188 w 323554"/>
              <a:gd name="connsiteY18" fmla="*/ 151599 h 313525"/>
              <a:gd name="connsiteX19" fmla="*/ 58982 w 323554"/>
              <a:gd name="connsiteY19" fmla="*/ 146837 h 313525"/>
              <a:gd name="connsiteX20" fmla="*/ 130176 w 323554"/>
              <a:gd name="connsiteY20" fmla="*/ 146837 h 313525"/>
              <a:gd name="connsiteX21" fmla="*/ 130176 w 323554"/>
              <a:gd name="connsiteY21" fmla="*/ 148186 h 313525"/>
              <a:gd name="connsiteX22" fmla="*/ 122409 w 323554"/>
              <a:gd name="connsiteY22" fmla="*/ 173825 h 313525"/>
              <a:gd name="connsiteX23" fmla="*/ 58982 w 323554"/>
              <a:gd name="connsiteY23" fmla="*/ 173825 h 313525"/>
              <a:gd name="connsiteX24" fmla="*/ 46038 w 323554"/>
              <a:gd name="connsiteY24" fmla="*/ 160331 h 313525"/>
              <a:gd name="connsiteX25" fmla="*/ 58982 w 323554"/>
              <a:gd name="connsiteY25" fmla="*/ 146837 h 313525"/>
              <a:gd name="connsiteX26" fmla="*/ 59011 w 323554"/>
              <a:gd name="connsiteY26" fmla="*/ 105562 h 313525"/>
              <a:gd name="connsiteX27" fmla="*/ 166688 w 323554"/>
              <a:gd name="connsiteY27" fmla="*/ 105562 h 313525"/>
              <a:gd name="connsiteX28" fmla="*/ 144634 w 323554"/>
              <a:gd name="connsiteY28" fmla="*/ 130962 h 313525"/>
              <a:gd name="connsiteX29" fmla="*/ 59011 w 323554"/>
              <a:gd name="connsiteY29" fmla="*/ 130962 h 313525"/>
              <a:gd name="connsiteX30" fmla="*/ 46038 w 323554"/>
              <a:gd name="connsiteY30" fmla="*/ 118930 h 313525"/>
              <a:gd name="connsiteX31" fmla="*/ 59011 w 323554"/>
              <a:gd name="connsiteY31" fmla="*/ 105562 h 313525"/>
              <a:gd name="connsiteX32" fmla="*/ 226883 w 323554"/>
              <a:gd name="connsiteY32" fmla="*/ 81749 h 313525"/>
              <a:gd name="connsiteX33" fmla="*/ 224292 w 323554"/>
              <a:gd name="connsiteY33" fmla="*/ 83037 h 313525"/>
              <a:gd name="connsiteX34" fmla="*/ 171159 w 323554"/>
              <a:gd name="connsiteY34" fmla="*/ 140996 h 313525"/>
              <a:gd name="connsiteX35" fmla="*/ 172455 w 323554"/>
              <a:gd name="connsiteY35" fmla="*/ 146148 h 313525"/>
              <a:gd name="connsiteX36" fmla="*/ 175047 w 323554"/>
              <a:gd name="connsiteY36" fmla="*/ 148724 h 313525"/>
              <a:gd name="connsiteX37" fmla="*/ 177639 w 323554"/>
              <a:gd name="connsiteY37" fmla="*/ 150012 h 313525"/>
              <a:gd name="connsiteX38" fmla="*/ 180230 w 323554"/>
              <a:gd name="connsiteY38" fmla="*/ 148724 h 313525"/>
              <a:gd name="connsiteX39" fmla="*/ 232067 w 323554"/>
              <a:gd name="connsiteY39" fmla="*/ 90765 h 313525"/>
              <a:gd name="connsiteX40" fmla="*/ 232067 w 323554"/>
              <a:gd name="connsiteY40" fmla="*/ 85613 h 313525"/>
              <a:gd name="connsiteX41" fmla="*/ 229475 w 323554"/>
              <a:gd name="connsiteY41" fmla="*/ 83037 h 313525"/>
              <a:gd name="connsiteX42" fmla="*/ 226883 w 323554"/>
              <a:gd name="connsiteY42" fmla="*/ 81749 h 313525"/>
              <a:gd name="connsiteX43" fmla="*/ 247254 w 323554"/>
              <a:gd name="connsiteY43" fmla="*/ 62303 h 313525"/>
              <a:gd name="connsiteX44" fmla="*/ 242491 w 323554"/>
              <a:gd name="connsiteY44" fmla="*/ 63493 h 313525"/>
              <a:gd name="connsiteX45" fmla="*/ 237729 w 323554"/>
              <a:gd name="connsiteY45" fmla="*/ 68256 h 313525"/>
              <a:gd name="connsiteX46" fmla="*/ 236538 w 323554"/>
              <a:gd name="connsiteY46" fmla="*/ 70637 h 313525"/>
              <a:gd name="connsiteX47" fmla="*/ 237729 w 323554"/>
              <a:gd name="connsiteY47" fmla="*/ 73019 h 313525"/>
              <a:gd name="connsiteX48" fmla="*/ 240110 w 323554"/>
              <a:gd name="connsiteY48" fmla="*/ 74209 h 313525"/>
              <a:gd name="connsiteX49" fmla="*/ 242491 w 323554"/>
              <a:gd name="connsiteY49" fmla="*/ 75400 h 313525"/>
              <a:gd name="connsiteX50" fmla="*/ 244873 w 323554"/>
              <a:gd name="connsiteY50" fmla="*/ 75400 h 313525"/>
              <a:gd name="connsiteX51" fmla="*/ 244873 w 323554"/>
              <a:gd name="connsiteY51" fmla="*/ 74209 h 313525"/>
              <a:gd name="connsiteX52" fmla="*/ 249635 w 323554"/>
              <a:gd name="connsiteY52" fmla="*/ 69447 h 313525"/>
              <a:gd name="connsiteX53" fmla="*/ 249635 w 323554"/>
              <a:gd name="connsiteY53" fmla="*/ 64684 h 313525"/>
              <a:gd name="connsiteX54" fmla="*/ 247254 w 323554"/>
              <a:gd name="connsiteY54" fmla="*/ 62303 h 313525"/>
              <a:gd name="connsiteX55" fmla="*/ 24647 w 323554"/>
              <a:gd name="connsiteY55" fmla="*/ 48412 h 313525"/>
              <a:gd name="connsiteX56" fmla="*/ 201069 w 323554"/>
              <a:gd name="connsiteY56" fmla="*/ 48412 h 313525"/>
              <a:gd name="connsiteX57" fmla="*/ 214041 w 323554"/>
              <a:gd name="connsiteY57" fmla="*/ 52292 h 313525"/>
              <a:gd name="connsiteX58" fmla="*/ 193285 w 323554"/>
              <a:gd name="connsiteY58" fmla="*/ 76863 h 313525"/>
              <a:gd name="connsiteX59" fmla="*/ 181610 w 323554"/>
              <a:gd name="connsiteY59" fmla="*/ 72983 h 313525"/>
              <a:gd name="connsiteX60" fmla="*/ 45403 w 323554"/>
              <a:gd name="connsiteY60" fmla="*/ 72983 h 313525"/>
              <a:gd name="connsiteX61" fmla="*/ 24647 w 323554"/>
              <a:gd name="connsiteY61" fmla="*/ 93675 h 313525"/>
              <a:gd name="connsiteX62" fmla="*/ 24647 w 323554"/>
              <a:gd name="connsiteY62" fmla="*/ 268262 h 313525"/>
              <a:gd name="connsiteX63" fmla="*/ 45403 w 323554"/>
              <a:gd name="connsiteY63" fmla="*/ 287660 h 313525"/>
              <a:gd name="connsiteX64" fmla="*/ 181610 w 323554"/>
              <a:gd name="connsiteY64" fmla="*/ 287660 h 313525"/>
              <a:gd name="connsiteX65" fmla="*/ 202366 w 323554"/>
              <a:gd name="connsiteY65" fmla="*/ 268262 h 313525"/>
              <a:gd name="connsiteX66" fmla="*/ 202366 w 323554"/>
              <a:gd name="connsiteY66" fmla="*/ 202307 h 313525"/>
              <a:gd name="connsiteX67" fmla="*/ 203663 w 323554"/>
              <a:gd name="connsiteY67" fmla="*/ 201014 h 313525"/>
              <a:gd name="connsiteX68" fmla="*/ 206258 w 323554"/>
              <a:gd name="connsiteY68" fmla="*/ 198427 h 313525"/>
              <a:gd name="connsiteX69" fmla="*/ 227013 w 323554"/>
              <a:gd name="connsiteY69" fmla="*/ 175149 h 313525"/>
              <a:gd name="connsiteX70" fmla="*/ 227013 w 323554"/>
              <a:gd name="connsiteY70" fmla="*/ 287660 h 313525"/>
              <a:gd name="connsiteX71" fmla="*/ 201069 w 323554"/>
              <a:gd name="connsiteY71" fmla="*/ 313525 h 313525"/>
              <a:gd name="connsiteX72" fmla="*/ 25944 w 323554"/>
              <a:gd name="connsiteY72" fmla="*/ 313525 h 313525"/>
              <a:gd name="connsiteX73" fmla="*/ 0 w 323554"/>
              <a:gd name="connsiteY73" fmla="*/ 287660 h 313525"/>
              <a:gd name="connsiteX74" fmla="*/ 0 w 323554"/>
              <a:gd name="connsiteY74" fmla="*/ 72983 h 313525"/>
              <a:gd name="connsiteX75" fmla="*/ 24647 w 323554"/>
              <a:gd name="connsiteY75" fmla="*/ 48412 h 313525"/>
              <a:gd name="connsiteX76" fmla="*/ 242888 w 323554"/>
              <a:gd name="connsiteY76" fmla="*/ 42062 h 313525"/>
              <a:gd name="connsiteX77" fmla="*/ 285751 w 323554"/>
              <a:gd name="connsiteY77" fmla="*/ 81750 h 313525"/>
              <a:gd name="connsiteX78" fmla="*/ 279401 w 323554"/>
              <a:gd name="connsiteY78" fmla="*/ 89687 h 313525"/>
              <a:gd name="connsiteX79" fmla="*/ 200026 w 323554"/>
              <a:gd name="connsiteY79" fmla="*/ 178587 h 313525"/>
              <a:gd name="connsiteX80" fmla="*/ 193676 w 323554"/>
              <a:gd name="connsiteY80" fmla="*/ 184937 h 313525"/>
              <a:gd name="connsiteX81" fmla="*/ 150813 w 323554"/>
              <a:gd name="connsiteY81" fmla="*/ 146837 h 313525"/>
              <a:gd name="connsiteX82" fmla="*/ 155576 w 323554"/>
              <a:gd name="connsiteY82" fmla="*/ 138899 h 313525"/>
              <a:gd name="connsiteX83" fmla="*/ 236538 w 323554"/>
              <a:gd name="connsiteY83" fmla="*/ 48412 h 313525"/>
              <a:gd name="connsiteX84" fmla="*/ 257175 w 323554"/>
              <a:gd name="connsiteY84" fmla="*/ 26187 h 313525"/>
              <a:gd name="connsiteX85" fmla="*/ 301625 w 323554"/>
              <a:gd name="connsiteY85" fmla="*/ 64287 h 313525"/>
              <a:gd name="connsiteX86" fmla="*/ 295275 w 323554"/>
              <a:gd name="connsiteY86" fmla="*/ 72225 h 313525"/>
              <a:gd name="connsiteX87" fmla="*/ 290513 w 323554"/>
              <a:gd name="connsiteY87" fmla="*/ 75400 h 313525"/>
              <a:gd name="connsiteX88" fmla="*/ 247650 w 323554"/>
              <a:gd name="connsiteY88" fmla="*/ 37300 h 313525"/>
              <a:gd name="connsiteX89" fmla="*/ 250825 w 323554"/>
              <a:gd name="connsiteY89" fmla="*/ 34125 h 313525"/>
              <a:gd name="connsiteX90" fmla="*/ 285750 w 323554"/>
              <a:gd name="connsiteY90" fmla="*/ 11899 h 313525"/>
              <a:gd name="connsiteX91" fmla="*/ 279400 w 323554"/>
              <a:gd name="connsiteY91" fmla="*/ 19837 h 313525"/>
              <a:gd name="connsiteX92" fmla="*/ 304800 w 323554"/>
              <a:gd name="connsiteY92" fmla="*/ 43649 h 313525"/>
              <a:gd name="connsiteX93" fmla="*/ 312738 w 323554"/>
              <a:gd name="connsiteY93" fmla="*/ 35712 h 313525"/>
              <a:gd name="connsiteX94" fmla="*/ 285265 w 323554"/>
              <a:gd name="connsiteY94" fmla="*/ 516 h 313525"/>
              <a:gd name="connsiteX95" fmla="*/ 294336 w 323554"/>
              <a:gd name="connsiteY95" fmla="*/ 3151 h 313525"/>
              <a:gd name="connsiteX96" fmla="*/ 318958 w 323554"/>
              <a:gd name="connsiteY96" fmla="*/ 25545 h 313525"/>
              <a:gd name="connsiteX97" fmla="*/ 320254 w 323554"/>
              <a:gd name="connsiteY97" fmla="*/ 43987 h 313525"/>
              <a:gd name="connsiteX98" fmla="*/ 305999 w 323554"/>
              <a:gd name="connsiteY98" fmla="*/ 61112 h 313525"/>
              <a:gd name="connsiteX99" fmla="*/ 261938 w 323554"/>
              <a:gd name="connsiteY99" fmla="*/ 20276 h 313525"/>
              <a:gd name="connsiteX100" fmla="*/ 276193 w 323554"/>
              <a:gd name="connsiteY100" fmla="*/ 4468 h 313525"/>
              <a:gd name="connsiteX101" fmla="*/ 285265 w 323554"/>
              <a:gd name="connsiteY101" fmla="*/ 516 h 313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323554" h="313525">
                <a:moveTo>
                  <a:pt x="58918" y="189699"/>
                </a:moveTo>
                <a:cubicBezTo>
                  <a:pt x="58918" y="189699"/>
                  <a:pt x="58918" y="189699"/>
                  <a:pt x="101421" y="189699"/>
                </a:cubicBezTo>
                <a:cubicBezTo>
                  <a:pt x="102709" y="189699"/>
                  <a:pt x="102709" y="189699"/>
                  <a:pt x="103997" y="189699"/>
                </a:cubicBezTo>
                <a:cubicBezTo>
                  <a:pt x="109149" y="189699"/>
                  <a:pt x="114301" y="195046"/>
                  <a:pt x="114301" y="201731"/>
                </a:cubicBezTo>
                <a:cubicBezTo>
                  <a:pt x="114301" y="203067"/>
                  <a:pt x="114301" y="204404"/>
                  <a:pt x="113013" y="205741"/>
                </a:cubicBezTo>
                <a:cubicBezTo>
                  <a:pt x="111725" y="211088"/>
                  <a:pt x="107861" y="215099"/>
                  <a:pt x="101421" y="215099"/>
                </a:cubicBezTo>
                <a:cubicBezTo>
                  <a:pt x="101421" y="215099"/>
                  <a:pt x="101421" y="215099"/>
                  <a:pt x="58918" y="215099"/>
                </a:cubicBezTo>
                <a:cubicBezTo>
                  <a:pt x="51190" y="215099"/>
                  <a:pt x="46038" y="209752"/>
                  <a:pt x="46038" y="201731"/>
                </a:cubicBezTo>
                <a:cubicBezTo>
                  <a:pt x="46038" y="195046"/>
                  <a:pt x="51190" y="189699"/>
                  <a:pt x="58918" y="189699"/>
                </a:cubicBezTo>
                <a:close/>
                <a:moveTo>
                  <a:pt x="149225" y="165887"/>
                </a:moveTo>
                <a:lnTo>
                  <a:pt x="142875" y="186525"/>
                </a:lnTo>
                <a:lnTo>
                  <a:pt x="153988" y="196050"/>
                </a:lnTo>
                <a:lnTo>
                  <a:pt x="173038" y="188112"/>
                </a:lnTo>
                <a:close/>
                <a:moveTo>
                  <a:pt x="145188" y="151599"/>
                </a:moveTo>
                <a:cubicBezTo>
                  <a:pt x="145188" y="151599"/>
                  <a:pt x="145188" y="151599"/>
                  <a:pt x="187326" y="190104"/>
                </a:cubicBezTo>
                <a:cubicBezTo>
                  <a:pt x="187326" y="190104"/>
                  <a:pt x="187326" y="190104"/>
                  <a:pt x="138803" y="210640"/>
                </a:cubicBezTo>
                <a:cubicBezTo>
                  <a:pt x="136249" y="211924"/>
                  <a:pt x="133696" y="211924"/>
                  <a:pt x="131142" y="210640"/>
                </a:cubicBezTo>
                <a:cubicBezTo>
                  <a:pt x="129865" y="208073"/>
                  <a:pt x="128588" y="205506"/>
                  <a:pt x="129865" y="202939"/>
                </a:cubicBezTo>
                <a:cubicBezTo>
                  <a:pt x="129865" y="202939"/>
                  <a:pt x="129865" y="202939"/>
                  <a:pt x="145188" y="151599"/>
                </a:cubicBezTo>
                <a:close/>
                <a:moveTo>
                  <a:pt x="58982" y="146837"/>
                </a:moveTo>
                <a:cubicBezTo>
                  <a:pt x="58982" y="146837"/>
                  <a:pt x="58982" y="146837"/>
                  <a:pt x="130176" y="146837"/>
                </a:cubicBezTo>
                <a:cubicBezTo>
                  <a:pt x="130176" y="148186"/>
                  <a:pt x="130176" y="148186"/>
                  <a:pt x="130176" y="148186"/>
                </a:cubicBezTo>
                <a:lnTo>
                  <a:pt x="122409" y="173825"/>
                </a:lnTo>
                <a:cubicBezTo>
                  <a:pt x="122409" y="173825"/>
                  <a:pt x="122409" y="173825"/>
                  <a:pt x="58982" y="173825"/>
                </a:cubicBezTo>
                <a:cubicBezTo>
                  <a:pt x="51216" y="173825"/>
                  <a:pt x="46038" y="167078"/>
                  <a:pt x="46038" y="160331"/>
                </a:cubicBezTo>
                <a:cubicBezTo>
                  <a:pt x="46038" y="153584"/>
                  <a:pt x="51216" y="146837"/>
                  <a:pt x="58982" y="146837"/>
                </a:cubicBezTo>
                <a:close/>
                <a:moveTo>
                  <a:pt x="59011" y="105562"/>
                </a:moveTo>
                <a:lnTo>
                  <a:pt x="166688" y="105562"/>
                </a:lnTo>
                <a:cubicBezTo>
                  <a:pt x="166688" y="105562"/>
                  <a:pt x="166688" y="105562"/>
                  <a:pt x="144634" y="130962"/>
                </a:cubicBezTo>
                <a:cubicBezTo>
                  <a:pt x="144634" y="130962"/>
                  <a:pt x="144634" y="130962"/>
                  <a:pt x="59011" y="130962"/>
                </a:cubicBezTo>
                <a:cubicBezTo>
                  <a:pt x="51227" y="130962"/>
                  <a:pt x="46038" y="125615"/>
                  <a:pt x="46038" y="118930"/>
                </a:cubicBezTo>
                <a:cubicBezTo>
                  <a:pt x="46038" y="110909"/>
                  <a:pt x="51227" y="105562"/>
                  <a:pt x="59011" y="105562"/>
                </a:cubicBezTo>
                <a:close/>
                <a:moveTo>
                  <a:pt x="226883" y="81749"/>
                </a:moveTo>
                <a:cubicBezTo>
                  <a:pt x="225587" y="81749"/>
                  <a:pt x="224292" y="83037"/>
                  <a:pt x="224292" y="83037"/>
                </a:cubicBezTo>
                <a:cubicBezTo>
                  <a:pt x="224292" y="83037"/>
                  <a:pt x="224292" y="83037"/>
                  <a:pt x="171159" y="140996"/>
                </a:cubicBezTo>
                <a:cubicBezTo>
                  <a:pt x="169863" y="142284"/>
                  <a:pt x="169863" y="144860"/>
                  <a:pt x="172455" y="146148"/>
                </a:cubicBezTo>
                <a:cubicBezTo>
                  <a:pt x="172455" y="146148"/>
                  <a:pt x="172455" y="146148"/>
                  <a:pt x="175047" y="148724"/>
                </a:cubicBezTo>
                <a:cubicBezTo>
                  <a:pt x="175047" y="148724"/>
                  <a:pt x="176343" y="150012"/>
                  <a:pt x="177639" y="150012"/>
                </a:cubicBezTo>
                <a:cubicBezTo>
                  <a:pt x="177639" y="150012"/>
                  <a:pt x="178934" y="148724"/>
                  <a:pt x="180230" y="148724"/>
                </a:cubicBezTo>
                <a:cubicBezTo>
                  <a:pt x="180230" y="148724"/>
                  <a:pt x="180230" y="148724"/>
                  <a:pt x="232067" y="90765"/>
                </a:cubicBezTo>
                <a:cubicBezTo>
                  <a:pt x="233363" y="89477"/>
                  <a:pt x="233363" y="86901"/>
                  <a:pt x="232067" y="85613"/>
                </a:cubicBezTo>
                <a:cubicBezTo>
                  <a:pt x="232067" y="85613"/>
                  <a:pt x="232067" y="85613"/>
                  <a:pt x="229475" y="83037"/>
                </a:cubicBezTo>
                <a:cubicBezTo>
                  <a:pt x="228179" y="81749"/>
                  <a:pt x="226883" y="81749"/>
                  <a:pt x="226883" y="81749"/>
                </a:cubicBezTo>
                <a:close/>
                <a:moveTo>
                  <a:pt x="247254" y="62303"/>
                </a:moveTo>
                <a:cubicBezTo>
                  <a:pt x="244873" y="61112"/>
                  <a:pt x="243682" y="62303"/>
                  <a:pt x="242491" y="63493"/>
                </a:cubicBezTo>
                <a:cubicBezTo>
                  <a:pt x="242491" y="63493"/>
                  <a:pt x="242491" y="63493"/>
                  <a:pt x="237729" y="68256"/>
                </a:cubicBezTo>
                <a:cubicBezTo>
                  <a:pt x="237729" y="68256"/>
                  <a:pt x="236538" y="69447"/>
                  <a:pt x="236538" y="70637"/>
                </a:cubicBezTo>
                <a:cubicBezTo>
                  <a:pt x="236538" y="70637"/>
                  <a:pt x="237729" y="71828"/>
                  <a:pt x="237729" y="73019"/>
                </a:cubicBezTo>
                <a:cubicBezTo>
                  <a:pt x="237729" y="73019"/>
                  <a:pt x="237729" y="73019"/>
                  <a:pt x="240110" y="74209"/>
                </a:cubicBezTo>
                <a:cubicBezTo>
                  <a:pt x="241301" y="75400"/>
                  <a:pt x="242491" y="75400"/>
                  <a:pt x="242491" y="75400"/>
                </a:cubicBezTo>
                <a:cubicBezTo>
                  <a:pt x="243682" y="75400"/>
                  <a:pt x="243682" y="75400"/>
                  <a:pt x="244873" y="75400"/>
                </a:cubicBezTo>
                <a:cubicBezTo>
                  <a:pt x="244873" y="74209"/>
                  <a:pt x="244873" y="74209"/>
                  <a:pt x="244873" y="74209"/>
                </a:cubicBezTo>
                <a:cubicBezTo>
                  <a:pt x="244873" y="74209"/>
                  <a:pt x="244873" y="74209"/>
                  <a:pt x="249635" y="69447"/>
                </a:cubicBezTo>
                <a:cubicBezTo>
                  <a:pt x="250826" y="68256"/>
                  <a:pt x="250826" y="65875"/>
                  <a:pt x="249635" y="64684"/>
                </a:cubicBezTo>
                <a:cubicBezTo>
                  <a:pt x="249635" y="64684"/>
                  <a:pt x="249635" y="64684"/>
                  <a:pt x="247254" y="62303"/>
                </a:cubicBezTo>
                <a:close/>
                <a:moveTo>
                  <a:pt x="24647" y="48412"/>
                </a:moveTo>
                <a:cubicBezTo>
                  <a:pt x="24647" y="48412"/>
                  <a:pt x="24647" y="48412"/>
                  <a:pt x="201069" y="48412"/>
                </a:cubicBezTo>
                <a:cubicBezTo>
                  <a:pt x="206258" y="48412"/>
                  <a:pt x="210149" y="49705"/>
                  <a:pt x="214041" y="52292"/>
                </a:cubicBezTo>
                <a:cubicBezTo>
                  <a:pt x="214041" y="52292"/>
                  <a:pt x="214041" y="52292"/>
                  <a:pt x="193285" y="76863"/>
                </a:cubicBezTo>
                <a:cubicBezTo>
                  <a:pt x="189394" y="74277"/>
                  <a:pt x="185502" y="72983"/>
                  <a:pt x="181610" y="72983"/>
                </a:cubicBezTo>
                <a:cubicBezTo>
                  <a:pt x="181610" y="72983"/>
                  <a:pt x="181610" y="72983"/>
                  <a:pt x="45403" y="72983"/>
                </a:cubicBezTo>
                <a:cubicBezTo>
                  <a:pt x="33728" y="72983"/>
                  <a:pt x="24647" y="82036"/>
                  <a:pt x="24647" y="93675"/>
                </a:cubicBezTo>
                <a:cubicBezTo>
                  <a:pt x="24647" y="93675"/>
                  <a:pt x="24647" y="93675"/>
                  <a:pt x="24647" y="268262"/>
                </a:cubicBezTo>
                <a:cubicBezTo>
                  <a:pt x="24647" y="278608"/>
                  <a:pt x="33728" y="287660"/>
                  <a:pt x="45403" y="287660"/>
                </a:cubicBezTo>
                <a:cubicBezTo>
                  <a:pt x="45403" y="287660"/>
                  <a:pt x="45403" y="287660"/>
                  <a:pt x="181610" y="287660"/>
                </a:cubicBezTo>
                <a:cubicBezTo>
                  <a:pt x="193285" y="287660"/>
                  <a:pt x="202366" y="278608"/>
                  <a:pt x="202366" y="268262"/>
                </a:cubicBezTo>
                <a:cubicBezTo>
                  <a:pt x="202366" y="268262"/>
                  <a:pt x="202366" y="268262"/>
                  <a:pt x="202366" y="202307"/>
                </a:cubicBezTo>
                <a:cubicBezTo>
                  <a:pt x="202366" y="202307"/>
                  <a:pt x="202366" y="201014"/>
                  <a:pt x="203663" y="201014"/>
                </a:cubicBezTo>
                <a:cubicBezTo>
                  <a:pt x="203663" y="199720"/>
                  <a:pt x="204960" y="199720"/>
                  <a:pt x="206258" y="198427"/>
                </a:cubicBezTo>
                <a:cubicBezTo>
                  <a:pt x="206258" y="198427"/>
                  <a:pt x="206258" y="198427"/>
                  <a:pt x="227013" y="175149"/>
                </a:cubicBezTo>
                <a:cubicBezTo>
                  <a:pt x="227013" y="175149"/>
                  <a:pt x="227013" y="175149"/>
                  <a:pt x="227013" y="287660"/>
                </a:cubicBezTo>
                <a:cubicBezTo>
                  <a:pt x="227013" y="301886"/>
                  <a:pt x="215338" y="313525"/>
                  <a:pt x="201069" y="313525"/>
                </a:cubicBezTo>
                <a:cubicBezTo>
                  <a:pt x="201069" y="313525"/>
                  <a:pt x="201069" y="313525"/>
                  <a:pt x="25944" y="313525"/>
                </a:cubicBezTo>
                <a:cubicBezTo>
                  <a:pt x="11675" y="313525"/>
                  <a:pt x="0" y="301886"/>
                  <a:pt x="0" y="287660"/>
                </a:cubicBezTo>
                <a:cubicBezTo>
                  <a:pt x="0" y="287660"/>
                  <a:pt x="0" y="287660"/>
                  <a:pt x="0" y="72983"/>
                </a:cubicBezTo>
                <a:cubicBezTo>
                  <a:pt x="0" y="60051"/>
                  <a:pt x="10378" y="48412"/>
                  <a:pt x="24647" y="48412"/>
                </a:cubicBezTo>
                <a:close/>
                <a:moveTo>
                  <a:pt x="242888" y="42062"/>
                </a:moveTo>
                <a:lnTo>
                  <a:pt x="285751" y="81750"/>
                </a:lnTo>
                <a:lnTo>
                  <a:pt x="279401" y="89687"/>
                </a:lnTo>
                <a:lnTo>
                  <a:pt x="200026" y="178587"/>
                </a:lnTo>
                <a:lnTo>
                  <a:pt x="193676" y="184937"/>
                </a:lnTo>
                <a:lnTo>
                  <a:pt x="150813" y="146837"/>
                </a:lnTo>
                <a:lnTo>
                  <a:pt x="155576" y="138899"/>
                </a:lnTo>
                <a:lnTo>
                  <a:pt x="236538" y="48412"/>
                </a:lnTo>
                <a:close/>
                <a:moveTo>
                  <a:pt x="257175" y="26187"/>
                </a:moveTo>
                <a:lnTo>
                  <a:pt x="301625" y="64287"/>
                </a:lnTo>
                <a:lnTo>
                  <a:pt x="295275" y="72225"/>
                </a:lnTo>
                <a:lnTo>
                  <a:pt x="290513" y="75400"/>
                </a:lnTo>
                <a:lnTo>
                  <a:pt x="247650" y="37300"/>
                </a:lnTo>
                <a:lnTo>
                  <a:pt x="250825" y="34125"/>
                </a:lnTo>
                <a:close/>
                <a:moveTo>
                  <a:pt x="285750" y="11899"/>
                </a:moveTo>
                <a:lnTo>
                  <a:pt x="279400" y="19837"/>
                </a:lnTo>
                <a:lnTo>
                  <a:pt x="304800" y="43649"/>
                </a:lnTo>
                <a:lnTo>
                  <a:pt x="312738" y="35712"/>
                </a:lnTo>
                <a:close/>
                <a:moveTo>
                  <a:pt x="285265" y="516"/>
                </a:moveTo>
                <a:cubicBezTo>
                  <a:pt x="289152" y="-801"/>
                  <a:pt x="291744" y="516"/>
                  <a:pt x="294336" y="3151"/>
                </a:cubicBezTo>
                <a:cubicBezTo>
                  <a:pt x="294336" y="3151"/>
                  <a:pt x="294336" y="3151"/>
                  <a:pt x="318958" y="25545"/>
                </a:cubicBezTo>
                <a:cubicBezTo>
                  <a:pt x="324142" y="30814"/>
                  <a:pt x="325438" y="38718"/>
                  <a:pt x="320254" y="43987"/>
                </a:cubicBezTo>
                <a:cubicBezTo>
                  <a:pt x="320254" y="43987"/>
                  <a:pt x="320254" y="43987"/>
                  <a:pt x="305999" y="61112"/>
                </a:cubicBezTo>
                <a:cubicBezTo>
                  <a:pt x="305999" y="61112"/>
                  <a:pt x="305999" y="61112"/>
                  <a:pt x="261938" y="20276"/>
                </a:cubicBezTo>
                <a:cubicBezTo>
                  <a:pt x="261938" y="20276"/>
                  <a:pt x="261938" y="20276"/>
                  <a:pt x="276193" y="4468"/>
                </a:cubicBezTo>
                <a:cubicBezTo>
                  <a:pt x="278785" y="1834"/>
                  <a:pt x="281377" y="516"/>
                  <a:pt x="285265" y="51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pic>
        <p:nvPicPr>
          <p:cNvPr id="6" name="图片 5"/>
          <p:cNvPicPr/>
          <p:nvPr/>
        </p:nvPicPr>
        <p:blipFill>
          <a:blip r:embed="rId3"/>
          <a:stretch>
            <a:fillRect/>
          </a:stretch>
        </p:blipFill>
        <p:spPr>
          <a:xfrm>
            <a:off x="1440858" y="1045520"/>
            <a:ext cx="9169335" cy="5437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621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箭头: 五边形 1"/>
          <p:cNvSpPr/>
          <p:nvPr/>
        </p:nvSpPr>
        <p:spPr>
          <a:xfrm rot="5400000">
            <a:off x="5581676" y="-1715599"/>
            <a:ext cx="1028700" cy="4493538"/>
          </a:xfrm>
          <a:prstGeom prst="homePlate">
            <a:avLst>
              <a:gd name="adj" fmla="val 32716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849257" y="139184"/>
            <a:ext cx="44935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新增电影后用户的推荐列表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2" name="statistics-on-laptop_82095"/>
          <p:cNvSpPr>
            <a:spLocks noChangeAspect="1"/>
          </p:cNvSpPr>
          <p:nvPr/>
        </p:nvSpPr>
        <p:spPr bwMode="auto">
          <a:xfrm>
            <a:off x="2852093" y="3109933"/>
            <a:ext cx="1299316" cy="1259041"/>
          </a:xfrm>
          <a:custGeom>
            <a:avLst/>
            <a:gdLst>
              <a:gd name="connsiteX0" fmla="*/ 58918 w 323554"/>
              <a:gd name="connsiteY0" fmla="*/ 189699 h 313525"/>
              <a:gd name="connsiteX1" fmla="*/ 101421 w 323554"/>
              <a:gd name="connsiteY1" fmla="*/ 189699 h 313525"/>
              <a:gd name="connsiteX2" fmla="*/ 103997 w 323554"/>
              <a:gd name="connsiteY2" fmla="*/ 189699 h 313525"/>
              <a:gd name="connsiteX3" fmla="*/ 114301 w 323554"/>
              <a:gd name="connsiteY3" fmla="*/ 201731 h 313525"/>
              <a:gd name="connsiteX4" fmla="*/ 113013 w 323554"/>
              <a:gd name="connsiteY4" fmla="*/ 205741 h 313525"/>
              <a:gd name="connsiteX5" fmla="*/ 101421 w 323554"/>
              <a:gd name="connsiteY5" fmla="*/ 215099 h 313525"/>
              <a:gd name="connsiteX6" fmla="*/ 58918 w 323554"/>
              <a:gd name="connsiteY6" fmla="*/ 215099 h 313525"/>
              <a:gd name="connsiteX7" fmla="*/ 46038 w 323554"/>
              <a:gd name="connsiteY7" fmla="*/ 201731 h 313525"/>
              <a:gd name="connsiteX8" fmla="*/ 58918 w 323554"/>
              <a:gd name="connsiteY8" fmla="*/ 189699 h 313525"/>
              <a:gd name="connsiteX9" fmla="*/ 149225 w 323554"/>
              <a:gd name="connsiteY9" fmla="*/ 165887 h 313525"/>
              <a:gd name="connsiteX10" fmla="*/ 142875 w 323554"/>
              <a:gd name="connsiteY10" fmla="*/ 186525 h 313525"/>
              <a:gd name="connsiteX11" fmla="*/ 153988 w 323554"/>
              <a:gd name="connsiteY11" fmla="*/ 196050 h 313525"/>
              <a:gd name="connsiteX12" fmla="*/ 173038 w 323554"/>
              <a:gd name="connsiteY12" fmla="*/ 188112 h 313525"/>
              <a:gd name="connsiteX13" fmla="*/ 145188 w 323554"/>
              <a:gd name="connsiteY13" fmla="*/ 151599 h 313525"/>
              <a:gd name="connsiteX14" fmla="*/ 187326 w 323554"/>
              <a:gd name="connsiteY14" fmla="*/ 190104 h 313525"/>
              <a:gd name="connsiteX15" fmla="*/ 138803 w 323554"/>
              <a:gd name="connsiteY15" fmla="*/ 210640 h 313525"/>
              <a:gd name="connsiteX16" fmla="*/ 131142 w 323554"/>
              <a:gd name="connsiteY16" fmla="*/ 210640 h 313525"/>
              <a:gd name="connsiteX17" fmla="*/ 129865 w 323554"/>
              <a:gd name="connsiteY17" fmla="*/ 202939 h 313525"/>
              <a:gd name="connsiteX18" fmla="*/ 145188 w 323554"/>
              <a:gd name="connsiteY18" fmla="*/ 151599 h 313525"/>
              <a:gd name="connsiteX19" fmla="*/ 58982 w 323554"/>
              <a:gd name="connsiteY19" fmla="*/ 146837 h 313525"/>
              <a:gd name="connsiteX20" fmla="*/ 130176 w 323554"/>
              <a:gd name="connsiteY20" fmla="*/ 146837 h 313525"/>
              <a:gd name="connsiteX21" fmla="*/ 130176 w 323554"/>
              <a:gd name="connsiteY21" fmla="*/ 148186 h 313525"/>
              <a:gd name="connsiteX22" fmla="*/ 122409 w 323554"/>
              <a:gd name="connsiteY22" fmla="*/ 173825 h 313525"/>
              <a:gd name="connsiteX23" fmla="*/ 58982 w 323554"/>
              <a:gd name="connsiteY23" fmla="*/ 173825 h 313525"/>
              <a:gd name="connsiteX24" fmla="*/ 46038 w 323554"/>
              <a:gd name="connsiteY24" fmla="*/ 160331 h 313525"/>
              <a:gd name="connsiteX25" fmla="*/ 58982 w 323554"/>
              <a:gd name="connsiteY25" fmla="*/ 146837 h 313525"/>
              <a:gd name="connsiteX26" fmla="*/ 59011 w 323554"/>
              <a:gd name="connsiteY26" fmla="*/ 105562 h 313525"/>
              <a:gd name="connsiteX27" fmla="*/ 166688 w 323554"/>
              <a:gd name="connsiteY27" fmla="*/ 105562 h 313525"/>
              <a:gd name="connsiteX28" fmla="*/ 144634 w 323554"/>
              <a:gd name="connsiteY28" fmla="*/ 130962 h 313525"/>
              <a:gd name="connsiteX29" fmla="*/ 59011 w 323554"/>
              <a:gd name="connsiteY29" fmla="*/ 130962 h 313525"/>
              <a:gd name="connsiteX30" fmla="*/ 46038 w 323554"/>
              <a:gd name="connsiteY30" fmla="*/ 118930 h 313525"/>
              <a:gd name="connsiteX31" fmla="*/ 59011 w 323554"/>
              <a:gd name="connsiteY31" fmla="*/ 105562 h 313525"/>
              <a:gd name="connsiteX32" fmla="*/ 226883 w 323554"/>
              <a:gd name="connsiteY32" fmla="*/ 81749 h 313525"/>
              <a:gd name="connsiteX33" fmla="*/ 224292 w 323554"/>
              <a:gd name="connsiteY33" fmla="*/ 83037 h 313525"/>
              <a:gd name="connsiteX34" fmla="*/ 171159 w 323554"/>
              <a:gd name="connsiteY34" fmla="*/ 140996 h 313525"/>
              <a:gd name="connsiteX35" fmla="*/ 172455 w 323554"/>
              <a:gd name="connsiteY35" fmla="*/ 146148 h 313525"/>
              <a:gd name="connsiteX36" fmla="*/ 175047 w 323554"/>
              <a:gd name="connsiteY36" fmla="*/ 148724 h 313525"/>
              <a:gd name="connsiteX37" fmla="*/ 177639 w 323554"/>
              <a:gd name="connsiteY37" fmla="*/ 150012 h 313525"/>
              <a:gd name="connsiteX38" fmla="*/ 180230 w 323554"/>
              <a:gd name="connsiteY38" fmla="*/ 148724 h 313525"/>
              <a:gd name="connsiteX39" fmla="*/ 232067 w 323554"/>
              <a:gd name="connsiteY39" fmla="*/ 90765 h 313525"/>
              <a:gd name="connsiteX40" fmla="*/ 232067 w 323554"/>
              <a:gd name="connsiteY40" fmla="*/ 85613 h 313525"/>
              <a:gd name="connsiteX41" fmla="*/ 229475 w 323554"/>
              <a:gd name="connsiteY41" fmla="*/ 83037 h 313525"/>
              <a:gd name="connsiteX42" fmla="*/ 226883 w 323554"/>
              <a:gd name="connsiteY42" fmla="*/ 81749 h 313525"/>
              <a:gd name="connsiteX43" fmla="*/ 247254 w 323554"/>
              <a:gd name="connsiteY43" fmla="*/ 62303 h 313525"/>
              <a:gd name="connsiteX44" fmla="*/ 242491 w 323554"/>
              <a:gd name="connsiteY44" fmla="*/ 63493 h 313525"/>
              <a:gd name="connsiteX45" fmla="*/ 237729 w 323554"/>
              <a:gd name="connsiteY45" fmla="*/ 68256 h 313525"/>
              <a:gd name="connsiteX46" fmla="*/ 236538 w 323554"/>
              <a:gd name="connsiteY46" fmla="*/ 70637 h 313525"/>
              <a:gd name="connsiteX47" fmla="*/ 237729 w 323554"/>
              <a:gd name="connsiteY47" fmla="*/ 73019 h 313525"/>
              <a:gd name="connsiteX48" fmla="*/ 240110 w 323554"/>
              <a:gd name="connsiteY48" fmla="*/ 74209 h 313525"/>
              <a:gd name="connsiteX49" fmla="*/ 242491 w 323554"/>
              <a:gd name="connsiteY49" fmla="*/ 75400 h 313525"/>
              <a:gd name="connsiteX50" fmla="*/ 244873 w 323554"/>
              <a:gd name="connsiteY50" fmla="*/ 75400 h 313525"/>
              <a:gd name="connsiteX51" fmla="*/ 244873 w 323554"/>
              <a:gd name="connsiteY51" fmla="*/ 74209 h 313525"/>
              <a:gd name="connsiteX52" fmla="*/ 249635 w 323554"/>
              <a:gd name="connsiteY52" fmla="*/ 69447 h 313525"/>
              <a:gd name="connsiteX53" fmla="*/ 249635 w 323554"/>
              <a:gd name="connsiteY53" fmla="*/ 64684 h 313525"/>
              <a:gd name="connsiteX54" fmla="*/ 247254 w 323554"/>
              <a:gd name="connsiteY54" fmla="*/ 62303 h 313525"/>
              <a:gd name="connsiteX55" fmla="*/ 24647 w 323554"/>
              <a:gd name="connsiteY55" fmla="*/ 48412 h 313525"/>
              <a:gd name="connsiteX56" fmla="*/ 201069 w 323554"/>
              <a:gd name="connsiteY56" fmla="*/ 48412 h 313525"/>
              <a:gd name="connsiteX57" fmla="*/ 214041 w 323554"/>
              <a:gd name="connsiteY57" fmla="*/ 52292 h 313525"/>
              <a:gd name="connsiteX58" fmla="*/ 193285 w 323554"/>
              <a:gd name="connsiteY58" fmla="*/ 76863 h 313525"/>
              <a:gd name="connsiteX59" fmla="*/ 181610 w 323554"/>
              <a:gd name="connsiteY59" fmla="*/ 72983 h 313525"/>
              <a:gd name="connsiteX60" fmla="*/ 45403 w 323554"/>
              <a:gd name="connsiteY60" fmla="*/ 72983 h 313525"/>
              <a:gd name="connsiteX61" fmla="*/ 24647 w 323554"/>
              <a:gd name="connsiteY61" fmla="*/ 93675 h 313525"/>
              <a:gd name="connsiteX62" fmla="*/ 24647 w 323554"/>
              <a:gd name="connsiteY62" fmla="*/ 268262 h 313525"/>
              <a:gd name="connsiteX63" fmla="*/ 45403 w 323554"/>
              <a:gd name="connsiteY63" fmla="*/ 287660 h 313525"/>
              <a:gd name="connsiteX64" fmla="*/ 181610 w 323554"/>
              <a:gd name="connsiteY64" fmla="*/ 287660 h 313525"/>
              <a:gd name="connsiteX65" fmla="*/ 202366 w 323554"/>
              <a:gd name="connsiteY65" fmla="*/ 268262 h 313525"/>
              <a:gd name="connsiteX66" fmla="*/ 202366 w 323554"/>
              <a:gd name="connsiteY66" fmla="*/ 202307 h 313525"/>
              <a:gd name="connsiteX67" fmla="*/ 203663 w 323554"/>
              <a:gd name="connsiteY67" fmla="*/ 201014 h 313525"/>
              <a:gd name="connsiteX68" fmla="*/ 206258 w 323554"/>
              <a:gd name="connsiteY68" fmla="*/ 198427 h 313525"/>
              <a:gd name="connsiteX69" fmla="*/ 227013 w 323554"/>
              <a:gd name="connsiteY69" fmla="*/ 175149 h 313525"/>
              <a:gd name="connsiteX70" fmla="*/ 227013 w 323554"/>
              <a:gd name="connsiteY70" fmla="*/ 287660 h 313525"/>
              <a:gd name="connsiteX71" fmla="*/ 201069 w 323554"/>
              <a:gd name="connsiteY71" fmla="*/ 313525 h 313525"/>
              <a:gd name="connsiteX72" fmla="*/ 25944 w 323554"/>
              <a:gd name="connsiteY72" fmla="*/ 313525 h 313525"/>
              <a:gd name="connsiteX73" fmla="*/ 0 w 323554"/>
              <a:gd name="connsiteY73" fmla="*/ 287660 h 313525"/>
              <a:gd name="connsiteX74" fmla="*/ 0 w 323554"/>
              <a:gd name="connsiteY74" fmla="*/ 72983 h 313525"/>
              <a:gd name="connsiteX75" fmla="*/ 24647 w 323554"/>
              <a:gd name="connsiteY75" fmla="*/ 48412 h 313525"/>
              <a:gd name="connsiteX76" fmla="*/ 242888 w 323554"/>
              <a:gd name="connsiteY76" fmla="*/ 42062 h 313525"/>
              <a:gd name="connsiteX77" fmla="*/ 285751 w 323554"/>
              <a:gd name="connsiteY77" fmla="*/ 81750 h 313525"/>
              <a:gd name="connsiteX78" fmla="*/ 279401 w 323554"/>
              <a:gd name="connsiteY78" fmla="*/ 89687 h 313525"/>
              <a:gd name="connsiteX79" fmla="*/ 200026 w 323554"/>
              <a:gd name="connsiteY79" fmla="*/ 178587 h 313525"/>
              <a:gd name="connsiteX80" fmla="*/ 193676 w 323554"/>
              <a:gd name="connsiteY80" fmla="*/ 184937 h 313525"/>
              <a:gd name="connsiteX81" fmla="*/ 150813 w 323554"/>
              <a:gd name="connsiteY81" fmla="*/ 146837 h 313525"/>
              <a:gd name="connsiteX82" fmla="*/ 155576 w 323554"/>
              <a:gd name="connsiteY82" fmla="*/ 138899 h 313525"/>
              <a:gd name="connsiteX83" fmla="*/ 236538 w 323554"/>
              <a:gd name="connsiteY83" fmla="*/ 48412 h 313525"/>
              <a:gd name="connsiteX84" fmla="*/ 257175 w 323554"/>
              <a:gd name="connsiteY84" fmla="*/ 26187 h 313525"/>
              <a:gd name="connsiteX85" fmla="*/ 301625 w 323554"/>
              <a:gd name="connsiteY85" fmla="*/ 64287 h 313525"/>
              <a:gd name="connsiteX86" fmla="*/ 295275 w 323554"/>
              <a:gd name="connsiteY86" fmla="*/ 72225 h 313525"/>
              <a:gd name="connsiteX87" fmla="*/ 290513 w 323554"/>
              <a:gd name="connsiteY87" fmla="*/ 75400 h 313525"/>
              <a:gd name="connsiteX88" fmla="*/ 247650 w 323554"/>
              <a:gd name="connsiteY88" fmla="*/ 37300 h 313525"/>
              <a:gd name="connsiteX89" fmla="*/ 250825 w 323554"/>
              <a:gd name="connsiteY89" fmla="*/ 34125 h 313525"/>
              <a:gd name="connsiteX90" fmla="*/ 285750 w 323554"/>
              <a:gd name="connsiteY90" fmla="*/ 11899 h 313525"/>
              <a:gd name="connsiteX91" fmla="*/ 279400 w 323554"/>
              <a:gd name="connsiteY91" fmla="*/ 19837 h 313525"/>
              <a:gd name="connsiteX92" fmla="*/ 304800 w 323554"/>
              <a:gd name="connsiteY92" fmla="*/ 43649 h 313525"/>
              <a:gd name="connsiteX93" fmla="*/ 312738 w 323554"/>
              <a:gd name="connsiteY93" fmla="*/ 35712 h 313525"/>
              <a:gd name="connsiteX94" fmla="*/ 285265 w 323554"/>
              <a:gd name="connsiteY94" fmla="*/ 516 h 313525"/>
              <a:gd name="connsiteX95" fmla="*/ 294336 w 323554"/>
              <a:gd name="connsiteY95" fmla="*/ 3151 h 313525"/>
              <a:gd name="connsiteX96" fmla="*/ 318958 w 323554"/>
              <a:gd name="connsiteY96" fmla="*/ 25545 h 313525"/>
              <a:gd name="connsiteX97" fmla="*/ 320254 w 323554"/>
              <a:gd name="connsiteY97" fmla="*/ 43987 h 313525"/>
              <a:gd name="connsiteX98" fmla="*/ 305999 w 323554"/>
              <a:gd name="connsiteY98" fmla="*/ 61112 h 313525"/>
              <a:gd name="connsiteX99" fmla="*/ 261938 w 323554"/>
              <a:gd name="connsiteY99" fmla="*/ 20276 h 313525"/>
              <a:gd name="connsiteX100" fmla="*/ 276193 w 323554"/>
              <a:gd name="connsiteY100" fmla="*/ 4468 h 313525"/>
              <a:gd name="connsiteX101" fmla="*/ 285265 w 323554"/>
              <a:gd name="connsiteY101" fmla="*/ 516 h 313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323554" h="313525">
                <a:moveTo>
                  <a:pt x="58918" y="189699"/>
                </a:moveTo>
                <a:cubicBezTo>
                  <a:pt x="58918" y="189699"/>
                  <a:pt x="58918" y="189699"/>
                  <a:pt x="101421" y="189699"/>
                </a:cubicBezTo>
                <a:cubicBezTo>
                  <a:pt x="102709" y="189699"/>
                  <a:pt x="102709" y="189699"/>
                  <a:pt x="103997" y="189699"/>
                </a:cubicBezTo>
                <a:cubicBezTo>
                  <a:pt x="109149" y="189699"/>
                  <a:pt x="114301" y="195046"/>
                  <a:pt x="114301" y="201731"/>
                </a:cubicBezTo>
                <a:cubicBezTo>
                  <a:pt x="114301" y="203067"/>
                  <a:pt x="114301" y="204404"/>
                  <a:pt x="113013" y="205741"/>
                </a:cubicBezTo>
                <a:cubicBezTo>
                  <a:pt x="111725" y="211088"/>
                  <a:pt x="107861" y="215099"/>
                  <a:pt x="101421" y="215099"/>
                </a:cubicBezTo>
                <a:cubicBezTo>
                  <a:pt x="101421" y="215099"/>
                  <a:pt x="101421" y="215099"/>
                  <a:pt x="58918" y="215099"/>
                </a:cubicBezTo>
                <a:cubicBezTo>
                  <a:pt x="51190" y="215099"/>
                  <a:pt x="46038" y="209752"/>
                  <a:pt x="46038" y="201731"/>
                </a:cubicBezTo>
                <a:cubicBezTo>
                  <a:pt x="46038" y="195046"/>
                  <a:pt x="51190" y="189699"/>
                  <a:pt x="58918" y="189699"/>
                </a:cubicBezTo>
                <a:close/>
                <a:moveTo>
                  <a:pt x="149225" y="165887"/>
                </a:moveTo>
                <a:lnTo>
                  <a:pt x="142875" y="186525"/>
                </a:lnTo>
                <a:lnTo>
                  <a:pt x="153988" y="196050"/>
                </a:lnTo>
                <a:lnTo>
                  <a:pt x="173038" y="188112"/>
                </a:lnTo>
                <a:close/>
                <a:moveTo>
                  <a:pt x="145188" y="151599"/>
                </a:moveTo>
                <a:cubicBezTo>
                  <a:pt x="145188" y="151599"/>
                  <a:pt x="145188" y="151599"/>
                  <a:pt x="187326" y="190104"/>
                </a:cubicBezTo>
                <a:cubicBezTo>
                  <a:pt x="187326" y="190104"/>
                  <a:pt x="187326" y="190104"/>
                  <a:pt x="138803" y="210640"/>
                </a:cubicBezTo>
                <a:cubicBezTo>
                  <a:pt x="136249" y="211924"/>
                  <a:pt x="133696" y="211924"/>
                  <a:pt x="131142" y="210640"/>
                </a:cubicBezTo>
                <a:cubicBezTo>
                  <a:pt x="129865" y="208073"/>
                  <a:pt x="128588" y="205506"/>
                  <a:pt x="129865" y="202939"/>
                </a:cubicBezTo>
                <a:cubicBezTo>
                  <a:pt x="129865" y="202939"/>
                  <a:pt x="129865" y="202939"/>
                  <a:pt x="145188" y="151599"/>
                </a:cubicBezTo>
                <a:close/>
                <a:moveTo>
                  <a:pt x="58982" y="146837"/>
                </a:moveTo>
                <a:cubicBezTo>
                  <a:pt x="58982" y="146837"/>
                  <a:pt x="58982" y="146837"/>
                  <a:pt x="130176" y="146837"/>
                </a:cubicBezTo>
                <a:cubicBezTo>
                  <a:pt x="130176" y="148186"/>
                  <a:pt x="130176" y="148186"/>
                  <a:pt x="130176" y="148186"/>
                </a:cubicBezTo>
                <a:lnTo>
                  <a:pt x="122409" y="173825"/>
                </a:lnTo>
                <a:cubicBezTo>
                  <a:pt x="122409" y="173825"/>
                  <a:pt x="122409" y="173825"/>
                  <a:pt x="58982" y="173825"/>
                </a:cubicBezTo>
                <a:cubicBezTo>
                  <a:pt x="51216" y="173825"/>
                  <a:pt x="46038" y="167078"/>
                  <a:pt x="46038" y="160331"/>
                </a:cubicBezTo>
                <a:cubicBezTo>
                  <a:pt x="46038" y="153584"/>
                  <a:pt x="51216" y="146837"/>
                  <a:pt x="58982" y="146837"/>
                </a:cubicBezTo>
                <a:close/>
                <a:moveTo>
                  <a:pt x="59011" y="105562"/>
                </a:moveTo>
                <a:lnTo>
                  <a:pt x="166688" y="105562"/>
                </a:lnTo>
                <a:cubicBezTo>
                  <a:pt x="166688" y="105562"/>
                  <a:pt x="166688" y="105562"/>
                  <a:pt x="144634" y="130962"/>
                </a:cubicBezTo>
                <a:cubicBezTo>
                  <a:pt x="144634" y="130962"/>
                  <a:pt x="144634" y="130962"/>
                  <a:pt x="59011" y="130962"/>
                </a:cubicBezTo>
                <a:cubicBezTo>
                  <a:pt x="51227" y="130962"/>
                  <a:pt x="46038" y="125615"/>
                  <a:pt x="46038" y="118930"/>
                </a:cubicBezTo>
                <a:cubicBezTo>
                  <a:pt x="46038" y="110909"/>
                  <a:pt x="51227" y="105562"/>
                  <a:pt x="59011" y="105562"/>
                </a:cubicBezTo>
                <a:close/>
                <a:moveTo>
                  <a:pt x="226883" y="81749"/>
                </a:moveTo>
                <a:cubicBezTo>
                  <a:pt x="225587" y="81749"/>
                  <a:pt x="224292" y="83037"/>
                  <a:pt x="224292" y="83037"/>
                </a:cubicBezTo>
                <a:cubicBezTo>
                  <a:pt x="224292" y="83037"/>
                  <a:pt x="224292" y="83037"/>
                  <a:pt x="171159" y="140996"/>
                </a:cubicBezTo>
                <a:cubicBezTo>
                  <a:pt x="169863" y="142284"/>
                  <a:pt x="169863" y="144860"/>
                  <a:pt x="172455" y="146148"/>
                </a:cubicBezTo>
                <a:cubicBezTo>
                  <a:pt x="172455" y="146148"/>
                  <a:pt x="172455" y="146148"/>
                  <a:pt x="175047" y="148724"/>
                </a:cubicBezTo>
                <a:cubicBezTo>
                  <a:pt x="175047" y="148724"/>
                  <a:pt x="176343" y="150012"/>
                  <a:pt x="177639" y="150012"/>
                </a:cubicBezTo>
                <a:cubicBezTo>
                  <a:pt x="177639" y="150012"/>
                  <a:pt x="178934" y="148724"/>
                  <a:pt x="180230" y="148724"/>
                </a:cubicBezTo>
                <a:cubicBezTo>
                  <a:pt x="180230" y="148724"/>
                  <a:pt x="180230" y="148724"/>
                  <a:pt x="232067" y="90765"/>
                </a:cubicBezTo>
                <a:cubicBezTo>
                  <a:pt x="233363" y="89477"/>
                  <a:pt x="233363" y="86901"/>
                  <a:pt x="232067" y="85613"/>
                </a:cubicBezTo>
                <a:cubicBezTo>
                  <a:pt x="232067" y="85613"/>
                  <a:pt x="232067" y="85613"/>
                  <a:pt x="229475" y="83037"/>
                </a:cubicBezTo>
                <a:cubicBezTo>
                  <a:pt x="228179" y="81749"/>
                  <a:pt x="226883" y="81749"/>
                  <a:pt x="226883" y="81749"/>
                </a:cubicBezTo>
                <a:close/>
                <a:moveTo>
                  <a:pt x="247254" y="62303"/>
                </a:moveTo>
                <a:cubicBezTo>
                  <a:pt x="244873" y="61112"/>
                  <a:pt x="243682" y="62303"/>
                  <a:pt x="242491" y="63493"/>
                </a:cubicBezTo>
                <a:cubicBezTo>
                  <a:pt x="242491" y="63493"/>
                  <a:pt x="242491" y="63493"/>
                  <a:pt x="237729" y="68256"/>
                </a:cubicBezTo>
                <a:cubicBezTo>
                  <a:pt x="237729" y="68256"/>
                  <a:pt x="236538" y="69447"/>
                  <a:pt x="236538" y="70637"/>
                </a:cubicBezTo>
                <a:cubicBezTo>
                  <a:pt x="236538" y="70637"/>
                  <a:pt x="237729" y="71828"/>
                  <a:pt x="237729" y="73019"/>
                </a:cubicBezTo>
                <a:cubicBezTo>
                  <a:pt x="237729" y="73019"/>
                  <a:pt x="237729" y="73019"/>
                  <a:pt x="240110" y="74209"/>
                </a:cubicBezTo>
                <a:cubicBezTo>
                  <a:pt x="241301" y="75400"/>
                  <a:pt x="242491" y="75400"/>
                  <a:pt x="242491" y="75400"/>
                </a:cubicBezTo>
                <a:cubicBezTo>
                  <a:pt x="243682" y="75400"/>
                  <a:pt x="243682" y="75400"/>
                  <a:pt x="244873" y="75400"/>
                </a:cubicBezTo>
                <a:cubicBezTo>
                  <a:pt x="244873" y="74209"/>
                  <a:pt x="244873" y="74209"/>
                  <a:pt x="244873" y="74209"/>
                </a:cubicBezTo>
                <a:cubicBezTo>
                  <a:pt x="244873" y="74209"/>
                  <a:pt x="244873" y="74209"/>
                  <a:pt x="249635" y="69447"/>
                </a:cubicBezTo>
                <a:cubicBezTo>
                  <a:pt x="250826" y="68256"/>
                  <a:pt x="250826" y="65875"/>
                  <a:pt x="249635" y="64684"/>
                </a:cubicBezTo>
                <a:cubicBezTo>
                  <a:pt x="249635" y="64684"/>
                  <a:pt x="249635" y="64684"/>
                  <a:pt x="247254" y="62303"/>
                </a:cubicBezTo>
                <a:close/>
                <a:moveTo>
                  <a:pt x="24647" y="48412"/>
                </a:moveTo>
                <a:cubicBezTo>
                  <a:pt x="24647" y="48412"/>
                  <a:pt x="24647" y="48412"/>
                  <a:pt x="201069" y="48412"/>
                </a:cubicBezTo>
                <a:cubicBezTo>
                  <a:pt x="206258" y="48412"/>
                  <a:pt x="210149" y="49705"/>
                  <a:pt x="214041" y="52292"/>
                </a:cubicBezTo>
                <a:cubicBezTo>
                  <a:pt x="214041" y="52292"/>
                  <a:pt x="214041" y="52292"/>
                  <a:pt x="193285" y="76863"/>
                </a:cubicBezTo>
                <a:cubicBezTo>
                  <a:pt x="189394" y="74277"/>
                  <a:pt x="185502" y="72983"/>
                  <a:pt x="181610" y="72983"/>
                </a:cubicBezTo>
                <a:cubicBezTo>
                  <a:pt x="181610" y="72983"/>
                  <a:pt x="181610" y="72983"/>
                  <a:pt x="45403" y="72983"/>
                </a:cubicBezTo>
                <a:cubicBezTo>
                  <a:pt x="33728" y="72983"/>
                  <a:pt x="24647" y="82036"/>
                  <a:pt x="24647" y="93675"/>
                </a:cubicBezTo>
                <a:cubicBezTo>
                  <a:pt x="24647" y="93675"/>
                  <a:pt x="24647" y="93675"/>
                  <a:pt x="24647" y="268262"/>
                </a:cubicBezTo>
                <a:cubicBezTo>
                  <a:pt x="24647" y="278608"/>
                  <a:pt x="33728" y="287660"/>
                  <a:pt x="45403" y="287660"/>
                </a:cubicBezTo>
                <a:cubicBezTo>
                  <a:pt x="45403" y="287660"/>
                  <a:pt x="45403" y="287660"/>
                  <a:pt x="181610" y="287660"/>
                </a:cubicBezTo>
                <a:cubicBezTo>
                  <a:pt x="193285" y="287660"/>
                  <a:pt x="202366" y="278608"/>
                  <a:pt x="202366" y="268262"/>
                </a:cubicBezTo>
                <a:cubicBezTo>
                  <a:pt x="202366" y="268262"/>
                  <a:pt x="202366" y="268262"/>
                  <a:pt x="202366" y="202307"/>
                </a:cubicBezTo>
                <a:cubicBezTo>
                  <a:pt x="202366" y="202307"/>
                  <a:pt x="202366" y="201014"/>
                  <a:pt x="203663" y="201014"/>
                </a:cubicBezTo>
                <a:cubicBezTo>
                  <a:pt x="203663" y="199720"/>
                  <a:pt x="204960" y="199720"/>
                  <a:pt x="206258" y="198427"/>
                </a:cubicBezTo>
                <a:cubicBezTo>
                  <a:pt x="206258" y="198427"/>
                  <a:pt x="206258" y="198427"/>
                  <a:pt x="227013" y="175149"/>
                </a:cubicBezTo>
                <a:cubicBezTo>
                  <a:pt x="227013" y="175149"/>
                  <a:pt x="227013" y="175149"/>
                  <a:pt x="227013" y="287660"/>
                </a:cubicBezTo>
                <a:cubicBezTo>
                  <a:pt x="227013" y="301886"/>
                  <a:pt x="215338" y="313525"/>
                  <a:pt x="201069" y="313525"/>
                </a:cubicBezTo>
                <a:cubicBezTo>
                  <a:pt x="201069" y="313525"/>
                  <a:pt x="201069" y="313525"/>
                  <a:pt x="25944" y="313525"/>
                </a:cubicBezTo>
                <a:cubicBezTo>
                  <a:pt x="11675" y="313525"/>
                  <a:pt x="0" y="301886"/>
                  <a:pt x="0" y="287660"/>
                </a:cubicBezTo>
                <a:cubicBezTo>
                  <a:pt x="0" y="287660"/>
                  <a:pt x="0" y="287660"/>
                  <a:pt x="0" y="72983"/>
                </a:cubicBezTo>
                <a:cubicBezTo>
                  <a:pt x="0" y="60051"/>
                  <a:pt x="10378" y="48412"/>
                  <a:pt x="24647" y="48412"/>
                </a:cubicBezTo>
                <a:close/>
                <a:moveTo>
                  <a:pt x="242888" y="42062"/>
                </a:moveTo>
                <a:lnTo>
                  <a:pt x="285751" y="81750"/>
                </a:lnTo>
                <a:lnTo>
                  <a:pt x="279401" y="89687"/>
                </a:lnTo>
                <a:lnTo>
                  <a:pt x="200026" y="178587"/>
                </a:lnTo>
                <a:lnTo>
                  <a:pt x="193676" y="184937"/>
                </a:lnTo>
                <a:lnTo>
                  <a:pt x="150813" y="146837"/>
                </a:lnTo>
                <a:lnTo>
                  <a:pt x="155576" y="138899"/>
                </a:lnTo>
                <a:lnTo>
                  <a:pt x="236538" y="48412"/>
                </a:lnTo>
                <a:close/>
                <a:moveTo>
                  <a:pt x="257175" y="26187"/>
                </a:moveTo>
                <a:lnTo>
                  <a:pt x="301625" y="64287"/>
                </a:lnTo>
                <a:lnTo>
                  <a:pt x="295275" y="72225"/>
                </a:lnTo>
                <a:lnTo>
                  <a:pt x="290513" y="75400"/>
                </a:lnTo>
                <a:lnTo>
                  <a:pt x="247650" y="37300"/>
                </a:lnTo>
                <a:lnTo>
                  <a:pt x="250825" y="34125"/>
                </a:lnTo>
                <a:close/>
                <a:moveTo>
                  <a:pt x="285750" y="11899"/>
                </a:moveTo>
                <a:lnTo>
                  <a:pt x="279400" y="19837"/>
                </a:lnTo>
                <a:lnTo>
                  <a:pt x="304800" y="43649"/>
                </a:lnTo>
                <a:lnTo>
                  <a:pt x="312738" y="35712"/>
                </a:lnTo>
                <a:close/>
                <a:moveTo>
                  <a:pt x="285265" y="516"/>
                </a:moveTo>
                <a:cubicBezTo>
                  <a:pt x="289152" y="-801"/>
                  <a:pt x="291744" y="516"/>
                  <a:pt x="294336" y="3151"/>
                </a:cubicBezTo>
                <a:cubicBezTo>
                  <a:pt x="294336" y="3151"/>
                  <a:pt x="294336" y="3151"/>
                  <a:pt x="318958" y="25545"/>
                </a:cubicBezTo>
                <a:cubicBezTo>
                  <a:pt x="324142" y="30814"/>
                  <a:pt x="325438" y="38718"/>
                  <a:pt x="320254" y="43987"/>
                </a:cubicBezTo>
                <a:cubicBezTo>
                  <a:pt x="320254" y="43987"/>
                  <a:pt x="320254" y="43987"/>
                  <a:pt x="305999" y="61112"/>
                </a:cubicBezTo>
                <a:cubicBezTo>
                  <a:pt x="305999" y="61112"/>
                  <a:pt x="305999" y="61112"/>
                  <a:pt x="261938" y="20276"/>
                </a:cubicBezTo>
                <a:cubicBezTo>
                  <a:pt x="261938" y="20276"/>
                  <a:pt x="261938" y="20276"/>
                  <a:pt x="276193" y="4468"/>
                </a:cubicBezTo>
                <a:cubicBezTo>
                  <a:pt x="278785" y="1834"/>
                  <a:pt x="281377" y="516"/>
                  <a:pt x="285265" y="51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pic>
        <p:nvPicPr>
          <p:cNvPr id="7" name="图片 6"/>
          <p:cNvPicPr/>
          <p:nvPr/>
        </p:nvPicPr>
        <p:blipFill>
          <a:blip r:embed="rId3"/>
          <a:stretch>
            <a:fillRect/>
          </a:stretch>
        </p:blipFill>
        <p:spPr>
          <a:xfrm>
            <a:off x="1437316" y="1045520"/>
            <a:ext cx="9317420" cy="5497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674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箭头: 五边形 1"/>
          <p:cNvSpPr/>
          <p:nvPr/>
        </p:nvSpPr>
        <p:spPr>
          <a:xfrm rot="5400000">
            <a:off x="5581650" y="-666750"/>
            <a:ext cx="1028700" cy="2362200"/>
          </a:xfrm>
          <a:prstGeom prst="homePlate">
            <a:avLst>
              <a:gd name="adj" fmla="val 32716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926455" y="139184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b="1" dirty="0">
                <a:solidFill>
                  <a:srgbClr val="FFFFFF"/>
                </a:solidFill>
                <a:latin typeface="Arial"/>
                <a:ea typeface="微软雅黑"/>
              </a:rPr>
              <a:t>修改电影信息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2" name="statistics-on-laptop_82095"/>
          <p:cNvSpPr>
            <a:spLocks noChangeAspect="1"/>
          </p:cNvSpPr>
          <p:nvPr/>
        </p:nvSpPr>
        <p:spPr bwMode="auto">
          <a:xfrm>
            <a:off x="2852093" y="3109933"/>
            <a:ext cx="1299316" cy="1259041"/>
          </a:xfrm>
          <a:custGeom>
            <a:avLst/>
            <a:gdLst>
              <a:gd name="connsiteX0" fmla="*/ 58918 w 323554"/>
              <a:gd name="connsiteY0" fmla="*/ 189699 h 313525"/>
              <a:gd name="connsiteX1" fmla="*/ 101421 w 323554"/>
              <a:gd name="connsiteY1" fmla="*/ 189699 h 313525"/>
              <a:gd name="connsiteX2" fmla="*/ 103997 w 323554"/>
              <a:gd name="connsiteY2" fmla="*/ 189699 h 313525"/>
              <a:gd name="connsiteX3" fmla="*/ 114301 w 323554"/>
              <a:gd name="connsiteY3" fmla="*/ 201731 h 313525"/>
              <a:gd name="connsiteX4" fmla="*/ 113013 w 323554"/>
              <a:gd name="connsiteY4" fmla="*/ 205741 h 313525"/>
              <a:gd name="connsiteX5" fmla="*/ 101421 w 323554"/>
              <a:gd name="connsiteY5" fmla="*/ 215099 h 313525"/>
              <a:gd name="connsiteX6" fmla="*/ 58918 w 323554"/>
              <a:gd name="connsiteY6" fmla="*/ 215099 h 313525"/>
              <a:gd name="connsiteX7" fmla="*/ 46038 w 323554"/>
              <a:gd name="connsiteY7" fmla="*/ 201731 h 313525"/>
              <a:gd name="connsiteX8" fmla="*/ 58918 w 323554"/>
              <a:gd name="connsiteY8" fmla="*/ 189699 h 313525"/>
              <a:gd name="connsiteX9" fmla="*/ 149225 w 323554"/>
              <a:gd name="connsiteY9" fmla="*/ 165887 h 313525"/>
              <a:gd name="connsiteX10" fmla="*/ 142875 w 323554"/>
              <a:gd name="connsiteY10" fmla="*/ 186525 h 313525"/>
              <a:gd name="connsiteX11" fmla="*/ 153988 w 323554"/>
              <a:gd name="connsiteY11" fmla="*/ 196050 h 313525"/>
              <a:gd name="connsiteX12" fmla="*/ 173038 w 323554"/>
              <a:gd name="connsiteY12" fmla="*/ 188112 h 313525"/>
              <a:gd name="connsiteX13" fmla="*/ 145188 w 323554"/>
              <a:gd name="connsiteY13" fmla="*/ 151599 h 313525"/>
              <a:gd name="connsiteX14" fmla="*/ 187326 w 323554"/>
              <a:gd name="connsiteY14" fmla="*/ 190104 h 313525"/>
              <a:gd name="connsiteX15" fmla="*/ 138803 w 323554"/>
              <a:gd name="connsiteY15" fmla="*/ 210640 h 313525"/>
              <a:gd name="connsiteX16" fmla="*/ 131142 w 323554"/>
              <a:gd name="connsiteY16" fmla="*/ 210640 h 313525"/>
              <a:gd name="connsiteX17" fmla="*/ 129865 w 323554"/>
              <a:gd name="connsiteY17" fmla="*/ 202939 h 313525"/>
              <a:gd name="connsiteX18" fmla="*/ 145188 w 323554"/>
              <a:gd name="connsiteY18" fmla="*/ 151599 h 313525"/>
              <a:gd name="connsiteX19" fmla="*/ 58982 w 323554"/>
              <a:gd name="connsiteY19" fmla="*/ 146837 h 313525"/>
              <a:gd name="connsiteX20" fmla="*/ 130176 w 323554"/>
              <a:gd name="connsiteY20" fmla="*/ 146837 h 313525"/>
              <a:gd name="connsiteX21" fmla="*/ 130176 w 323554"/>
              <a:gd name="connsiteY21" fmla="*/ 148186 h 313525"/>
              <a:gd name="connsiteX22" fmla="*/ 122409 w 323554"/>
              <a:gd name="connsiteY22" fmla="*/ 173825 h 313525"/>
              <a:gd name="connsiteX23" fmla="*/ 58982 w 323554"/>
              <a:gd name="connsiteY23" fmla="*/ 173825 h 313525"/>
              <a:gd name="connsiteX24" fmla="*/ 46038 w 323554"/>
              <a:gd name="connsiteY24" fmla="*/ 160331 h 313525"/>
              <a:gd name="connsiteX25" fmla="*/ 58982 w 323554"/>
              <a:gd name="connsiteY25" fmla="*/ 146837 h 313525"/>
              <a:gd name="connsiteX26" fmla="*/ 59011 w 323554"/>
              <a:gd name="connsiteY26" fmla="*/ 105562 h 313525"/>
              <a:gd name="connsiteX27" fmla="*/ 166688 w 323554"/>
              <a:gd name="connsiteY27" fmla="*/ 105562 h 313525"/>
              <a:gd name="connsiteX28" fmla="*/ 144634 w 323554"/>
              <a:gd name="connsiteY28" fmla="*/ 130962 h 313525"/>
              <a:gd name="connsiteX29" fmla="*/ 59011 w 323554"/>
              <a:gd name="connsiteY29" fmla="*/ 130962 h 313525"/>
              <a:gd name="connsiteX30" fmla="*/ 46038 w 323554"/>
              <a:gd name="connsiteY30" fmla="*/ 118930 h 313525"/>
              <a:gd name="connsiteX31" fmla="*/ 59011 w 323554"/>
              <a:gd name="connsiteY31" fmla="*/ 105562 h 313525"/>
              <a:gd name="connsiteX32" fmla="*/ 226883 w 323554"/>
              <a:gd name="connsiteY32" fmla="*/ 81749 h 313525"/>
              <a:gd name="connsiteX33" fmla="*/ 224292 w 323554"/>
              <a:gd name="connsiteY33" fmla="*/ 83037 h 313525"/>
              <a:gd name="connsiteX34" fmla="*/ 171159 w 323554"/>
              <a:gd name="connsiteY34" fmla="*/ 140996 h 313525"/>
              <a:gd name="connsiteX35" fmla="*/ 172455 w 323554"/>
              <a:gd name="connsiteY35" fmla="*/ 146148 h 313525"/>
              <a:gd name="connsiteX36" fmla="*/ 175047 w 323554"/>
              <a:gd name="connsiteY36" fmla="*/ 148724 h 313525"/>
              <a:gd name="connsiteX37" fmla="*/ 177639 w 323554"/>
              <a:gd name="connsiteY37" fmla="*/ 150012 h 313525"/>
              <a:gd name="connsiteX38" fmla="*/ 180230 w 323554"/>
              <a:gd name="connsiteY38" fmla="*/ 148724 h 313525"/>
              <a:gd name="connsiteX39" fmla="*/ 232067 w 323554"/>
              <a:gd name="connsiteY39" fmla="*/ 90765 h 313525"/>
              <a:gd name="connsiteX40" fmla="*/ 232067 w 323554"/>
              <a:gd name="connsiteY40" fmla="*/ 85613 h 313525"/>
              <a:gd name="connsiteX41" fmla="*/ 229475 w 323554"/>
              <a:gd name="connsiteY41" fmla="*/ 83037 h 313525"/>
              <a:gd name="connsiteX42" fmla="*/ 226883 w 323554"/>
              <a:gd name="connsiteY42" fmla="*/ 81749 h 313525"/>
              <a:gd name="connsiteX43" fmla="*/ 247254 w 323554"/>
              <a:gd name="connsiteY43" fmla="*/ 62303 h 313525"/>
              <a:gd name="connsiteX44" fmla="*/ 242491 w 323554"/>
              <a:gd name="connsiteY44" fmla="*/ 63493 h 313525"/>
              <a:gd name="connsiteX45" fmla="*/ 237729 w 323554"/>
              <a:gd name="connsiteY45" fmla="*/ 68256 h 313525"/>
              <a:gd name="connsiteX46" fmla="*/ 236538 w 323554"/>
              <a:gd name="connsiteY46" fmla="*/ 70637 h 313525"/>
              <a:gd name="connsiteX47" fmla="*/ 237729 w 323554"/>
              <a:gd name="connsiteY47" fmla="*/ 73019 h 313525"/>
              <a:gd name="connsiteX48" fmla="*/ 240110 w 323554"/>
              <a:gd name="connsiteY48" fmla="*/ 74209 h 313525"/>
              <a:gd name="connsiteX49" fmla="*/ 242491 w 323554"/>
              <a:gd name="connsiteY49" fmla="*/ 75400 h 313525"/>
              <a:gd name="connsiteX50" fmla="*/ 244873 w 323554"/>
              <a:gd name="connsiteY50" fmla="*/ 75400 h 313525"/>
              <a:gd name="connsiteX51" fmla="*/ 244873 w 323554"/>
              <a:gd name="connsiteY51" fmla="*/ 74209 h 313525"/>
              <a:gd name="connsiteX52" fmla="*/ 249635 w 323554"/>
              <a:gd name="connsiteY52" fmla="*/ 69447 h 313525"/>
              <a:gd name="connsiteX53" fmla="*/ 249635 w 323554"/>
              <a:gd name="connsiteY53" fmla="*/ 64684 h 313525"/>
              <a:gd name="connsiteX54" fmla="*/ 247254 w 323554"/>
              <a:gd name="connsiteY54" fmla="*/ 62303 h 313525"/>
              <a:gd name="connsiteX55" fmla="*/ 24647 w 323554"/>
              <a:gd name="connsiteY55" fmla="*/ 48412 h 313525"/>
              <a:gd name="connsiteX56" fmla="*/ 201069 w 323554"/>
              <a:gd name="connsiteY56" fmla="*/ 48412 h 313525"/>
              <a:gd name="connsiteX57" fmla="*/ 214041 w 323554"/>
              <a:gd name="connsiteY57" fmla="*/ 52292 h 313525"/>
              <a:gd name="connsiteX58" fmla="*/ 193285 w 323554"/>
              <a:gd name="connsiteY58" fmla="*/ 76863 h 313525"/>
              <a:gd name="connsiteX59" fmla="*/ 181610 w 323554"/>
              <a:gd name="connsiteY59" fmla="*/ 72983 h 313525"/>
              <a:gd name="connsiteX60" fmla="*/ 45403 w 323554"/>
              <a:gd name="connsiteY60" fmla="*/ 72983 h 313525"/>
              <a:gd name="connsiteX61" fmla="*/ 24647 w 323554"/>
              <a:gd name="connsiteY61" fmla="*/ 93675 h 313525"/>
              <a:gd name="connsiteX62" fmla="*/ 24647 w 323554"/>
              <a:gd name="connsiteY62" fmla="*/ 268262 h 313525"/>
              <a:gd name="connsiteX63" fmla="*/ 45403 w 323554"/>
              <a:gd name="connsiteY63" fmla="*/ 287660 h 313525"/>
              <a:gd name="connsiteX64" fmla="*/ 181610 w 323554"/>
              <a:gd name="connsiteY64" fmla="*/ 287660 h 313525"/>
              <a:gd name="connsiteX65" fmla="*/ 202366 w 323554"/>
              <a:gd name="connsiteY65" fmla="*/ 268262 h 313525"/>
              <a:gd name="connsiteX66" fmla="*/ 202366 w 323554"/>
              <a:gd name="connsiteY66" fmla="*/ 202307 h 313525"/>
              <a:gd name="connsiteX67" fmla="*/ 203663 w 323554"/>
              <a:gd name="connsiteY67" fmla="*/ 201014 h 313525"/>
              <a:gd name="connsiteX68" fmla="*/ 206258 w 323554"/>
              <a:gd name="connsiteY68" fmla="*/ 198427 h 313525"/>
              <a:gd name="connsiteX69" fmla="*/ 227013 w 323554"/>
              <a:gd name="connsiteY69" fmla="*/ 175149 h 313525"/>
              <a:gd name="connsiteX70" fmla="*/ 227013 w 323554"/>
              <a:gd name="connsiteY70" fmla="*/ 287660 h 313525"/>
              <a:gd name="connsiteX71" fmla="*/ 201069 w 323554"/>
              <a:gd name="connsiteY71" fmla="*/ 313525 h 313525"/>
              <a:gd name="connsiteX72" fmla="*/ 25944 w 323554"/>
              <a:gd name="connsiteY72" fmla="*/ 313525 h 313525"/>
              <a:gd name="connsiteX73" fmla="*/ 0 w 323554"/>
              <a:gd name="connsiteY73" fmla="*/ 287660 h 313525"/>
              <a:gd name="connsiteX74" fmla="*/ 0 w 323554"/>
              <a:gd name="connsiteY74" fmla="*/ 72983 h 313525"/>
              <a:gd name="connsiteX75" fmla="*/ 24647 w 323554"/>
              <a:gd name="connsiteY75" fmla="*/ 48412 h 313525"/>
              <a:gd name="connsiteX76" fmla="*/ 242888 w 323554"/>
              <a:gd name="connsiteY76" fmla="*/ 42062 h 313525"/>
              <a:gd name="connsiteX77" fmla="*/ 285751 w 323554"/>
              <a:gd name="connsiteY77" fmla="*/ 81750 h 313525"/>
              <a:gd name="connsiteX78" fmla="*/ 279401 w 323554"/>
              <a:gd name="connsiteY78" fmla="*/ 89687 h 313525"/>
              <a:gd name="connsiteX79" fmla="*/ 200026 w 323554"/>
              <a:gd name="connsiteY79" fmla="*/ 178587 h 313525"/>
              <a:gd name="connsiteX80" fmla="*/ 193676 w 323554"/>
              <a:gd name="connsiteY80" fmla="*/ 184937 h 313525"/>
              <a:gd name="connsiteX81" fmla="*/ 150813 w 323554"/>
              <a:gd name="connsiteY81" fmla="*/ 146837 h 313525"/>
              <a:gd name="connsiteX82" fmla="*/ 155576 w 323554"/>
              <a:gd name="connsiteY82" fmla="*/ 138899 h 313525"/>
              <a:gd name="connsiteX83" fmla="*/ 236538 w 323554"/>
              <a:gd name="connsiteY83" fmla="*/ 48412 h 313525"/>
              <a:gd name="connsiteX84" fmla="*/ 257175 w 323554"/>
              <a:gd name="connsiteY84" fmla="*/ 26187 h 313525"/>
              <a:gd name="connsiteX85" fmla="*/ 301625 w 323554"/>
              <a:gd name="connsiteY85" fmla="*/ 64287 h 313525"/>
              <a:gd name="connsiteX86" fmla="*/ 295275 w 323554"/>
              <a:gd name="connsiteY86" fmla="*/ 72225 h 313525"/>
              <a:gd name="connsiteX87" fmla="*/ 290513 w 323554"/>
              <a:gd name="connsiteY87" fmla="*/ 75400 h 313525"/>
              <a:gd name="connsiteX88" fmla="*/ 247650 w 323554"/>
              <a:gd name="connsiteY88" fmla="*/ 37300 h 313525"/>
              <a:gd name="connsiteX89" fmla="*/ 250825 w 323554"/>
              <a:gd name="connsiteY89" fmla="*/ 34125 h 313525"/>
              <a:gd name="connsiteX90" fmla="*/ 285750 w 323554"/>
              <a:gd name="connsiteY90" fmla="*/ 11899 h 313525"/>
              <a:gd name="connsiteX91" fmla="*/ 279400 w 323554"/>
              <a:gd name="connsiteY91" fmla="*/ 19837 h 313525"/>
              <a:gd name="connsiteX92" fmla="*/ 304800 w 323554"/>
              <a:gd name="connsiteY92" fmla="*/ 43649 h 313525"/>
              <a:gd name="connsiteX93" fmla="*/ 312738 w 323554"/>
              <a:gd name="connsiteY93" fmla="*/ 35712 h 313525"/>
              <a:gd name="connsiteX94" fmla="*/ 285265 w 323554"/>
              <a:gd name="connsiteY94" fmla="*/ 516 h 313525"/>
              <a:gd name="connsiteX95" fmla="*/ 294336 w 323554"/>
              <a:gd name="connsiteY95" fmla="*/ 3151 h 313525"/>
              <a:gd name="connsiteX96" fmla="*/ 318958 w 323554"/>
              <a:gd name="connsiteY96" fmla="*/ 25545 h 313525"/>
              <a:gd name="connsiteX97" fmla="*/ 320254 w 323554"/>
              <a:gd name="connsiteY97" fmla="*/ 43987 h 313525"/>
              <a:gd name="connsiteX98" fmla="*/ 305999 w 323554"/>
              <a:gd name="connsiteY98" fmla="*/ 61112 h 313525"/>
              <a:gd name="connsiteX99" fmla="*/ 261938 w 323554"/>
              <a:gd name="connsiteY99" fmla="*/ 20276 h 313525"/>
              <a:gd name="connsiteX100" fmla="*/ 276193 w 323554"/>
              <a:gd name="connsiteY100" fmla="*/ 4468 h 313525"/>
              <a:gd name="connsiteX101" fmla="*/ 285265 w 323554"/>
              <a:gd name="connsiteY101" fmla="*/ 516 h 313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323554" h="313525">
                <a:moveTo>
                  <a:pt x="58918" y="189699"/>
                </a:moveTo>
                <a:cubicBezTo>
                  <a:pt x="58918" y="189699"/>
                  <a:pt x="58918" y="189699"/>
                  <a:pt x="101421" y="189699"/>
                </a:cubicBezTo>
                <a:cubicBezTo>
                  <a:pt x="102709" y="189699"/>
                  <a:pt x="102709" y="189699"/>
                  <a:pt x="103997" y="189699"/>
                </a:cubicBezTo>
                <a:cubicBezTo>
                  <a:pt x="109149" y="189699"/>
                  <a:pt x="114301" y="195046"/>
                  <a:pt x="114301" y="201731"/>
                </a:cubicBezTo>
                <a:cubicBezTo>
                  <a:pt x="114301" y="203067"/>
                  <a:pt x="114301" y="204404"/>
                  <a:pt x="113013" y="205741"/>
                </a:cubicBezTo>
                <a:cubicBezTo>
                  <a:pt x="111725" y="211088"/>
                  <a:pt x="107861" y="215099"/>
                  <a:pt x="101421" y="215099"/>
                </a:cubicBezTo>
                <a:cubicBezTo>
                  <a:pt x="101421" y="215099"/>
                  <a:pt x="101421" y="215099"/>
                  <a:pt x="58918" y="215099"/>
                </a:cubicBezTo>
                <a:cubicBezTo>
                  <a:pt x="51190" y="215099"/>
                  <a:pt x="46038" y="209752"/>
                  <a:pt x="46038" y="201731"/>
                </a:cubicBezTo>
                <a:cubicBezTo>
                  <a:pt x="46038" y="195046"/>
                  <a:pt x="51190" y="189699"/>
                  <a:pt x="58918" y="189699"/>
                </a:cubicBezTo>
                <a:close/>
                <a:moveTo>
                  <a:pt x="149225" y="165887"/>
                </a:moveTo>
                <a:lnTo>
                  <a:pt x="142875" y="186525"/>
                </a:lnTo>
                <a:lnTo>
                  <a:pt x="153988" y="196050"/>
                </a:lnTo>
                <a:lnTo>
                  <a:pt x="173038" y="188112"/>
                </a:lnTo>
                <a:close/>
                <a:moveTo>
                  <a:pt x="145188" y="151599"/>
                </a:moveTo>
                <a:cubicBezTo>
                  <a:pt x="145188" y="151599"/>
                  <a:pt x="145188" y="151599"/>
                  <a:pt x="187326" y="190104"/>
                </a:cubicBezTo>
                <a:cubicBezTo>
                  <a:pt x="187326" y="190104"/>
                  <a:pt x="187326" y="190104"/>
                  <a:pt x="138803" y="210640"/>
                </a:cubicBezTo>
                <a:cubicBezTo>
                  <a:pt x="136249" y="211924"/>
                  <a:pt x="133696" y="211924"/>
                  <a:pt x="131142" y="210640"/>
                </a:cubicBezTo>
                <a:cubicBezTo>
                  <a:pt x="129865" y="208073"/>
                  <a:pt x="128588" y="205506"/>
                  <a:pt x="129865" y="202939"/>
                </a:cubicBezTo>
                <a:cubicBezTo>
                  <a:pt x="129865" y="202939"/>
                  <a:pt x="129865" y="202939"/>
                  <a:pt x="145188" y="151599"/>
                </a:cubicBezTo>
                <a:close/>
                <a:moveTo>
                  <a:pt x="58982" y="146837"/>
                </a:moveTo>
                <a:cubicBezTo>
                  <a:pt x="58982" y="146837"/>
                  <a:pt x="58982" y="146837"/>
                  <a:pt x="130176" y="146837"/>
                </a:cubicBezTo>
                <a:cubicBezTo>
                  <a:pt x="130176" y="148186"/>
                  <a:pt x="130176" y="148186"/>
                  <a:pt x="130176" y="148186"/>
                </a:cubicBezTo>
                <a:lnTo>
                  <a:pt x="122409" y="173825"/>
                </a:lnTo>
                <a:cubicBezTo>
                  <a:pt x="122409" y="173825"/>
                  <a:pt x="122409" y="173825"/>
                  <a:pt x="58982" y="173825"/>
                </a:cubicBezTo>
                <a:cubicBezTo>
                  <a:pt x="51216" y="173825"/>
                  <a:pt x="46038" y="167078"/>
                  <a:pt x="46038" y="160331"/>
                </a:cubicBezTo>
                <a:cubicBezTo>
                  <a:pt x="46038" y="153584"/>
                  <a:pt x="51216" y="146837"/>
                  <a:pt x="58982" y="146837"/>
                </a:cubicBezTo>
                <a:close/>
                <a:moveTo>
                  <a:pt x="59011" y="105562"/>
                </a:moveTo>
                <a:lnTo>
                  <a:pt x="166688" y="105562"/>
                </a:lnTo>
                <a:cubicBezTo>
                  <a:pt x="166688" y="105562"/>
                  <a:pt x="166688" y="105562"/>
                  <a:pt x="144634" y="130962"/>
                </a:cubicBezTo>
                <a:cubicBezTo>
                  <a:pt x="144634" y="130962"/>
                  <a:pt x="144634" y="130962"/>
                  <a:pt x="59011" y="130962"/>
                </a:cubicBezTo>
                <a:cubicBezTo>
                  <a:pt x="51227" y="130962"/>
                  <a:pt x="46038" y="125615"/>
                  <a:pt x="46038" y="118930"/>
                </a:cubicBezTo>
                <a:cubicBezTo>
                  <a:pt x="46038" y="110909"/>
                  <a:pt x="51227" y="105562"/>
                  <a:pt x="59011" y="105562"/>
                </a:cubicBezTo>
                <a:close/>
                <a:moveTo>
                  <a:pt x="226883" y="81749"/>
                </a:moveTo>
                <a:cubicBezTo>
                  <a:pt x="225587" y="81749"/>
                  <a:pt x="224292" y="83037"/>
                  <a:pt x="224292" y="83037"/>
                </a:cubicBezTo>
                <a:cubicBezTo>
                  <a:pt x="224292" y="83037"/>
                  <a:pt x="224292" y="83037"/>
                  <a:pt x="171159" y="140996"/>
                </a:cubicBezTo>
                <a:cubicBezTo>
                  <a:pt x="169863" y="142284"/>
                  <a:pt x="169863" y="144860"/>
                  <a:pt x="172455" y="146148"/>
                </a:cubicBezTo>
                <a:cubicBezTo>
                  <a:pt x="172455" y="146148"/>
                  <a:pt x="172455" y="146148"/>
                  <a:pt x="175047" y="148724"/>
                </a:cubicBezTo>
                <a:cubicBezTo>
                  <a:pt x="175047" y="148724"/>
                  <a:pt x="176343" y="150012"/>
                  <a:pt x="177639" y="150012"/>
                </a:cubicBezTo>
                <a:cubicBezTo>
                  <a:pt x="177639" y="150012"/>
                  <a:pt x="178934" y="148724"/>
                  <a:pt x="180230" y="148724"/>
                </a:cubicBezTo>
                <a:cubicBezTo>
                  <a:pt x="180230" y="148724"/>
                  <a:pt x="180230" y="148724"/>
                  <a:pt x="232067" y="90765"/>
                </a:cubicBezTo>
                <a:cubicBezTo>
                  <a:pt x="233363" y="89477"/>
                  <a:pt x="233363" y="86901"/>
                  <a:pt x="232067" y="85613"/>
                </a:cubicBezTo>
                <a:cubicBezTo>
                  <a:pt x="232067" y="85613"/>
                  <a:pt x="232067" y="85613"/>
                  <a:pt x="229475" y="83037"/>
                </a:cubicBezTo>
                <a:cubicBezTo>
                  <a:pt x="228179" y="81749"/>
                  <a:pt x="226883" y="81749"/>
                  <a:pt x="226883" y="81749"/>
                </a:cubicBezTo>
                <a:close/>
                <a:moveTo>
                  <a:pt x="247254" y="62303"/>
                </a:moveTo>
                <a:cubicBezTo>
                  <a:pt x="244873" y="61112"/>
                  <a:pt x="243682" y="62303"/>
                  <a:pt x="242491" y="63493"/>
                </a:cubicBezTo>
                <a:cubicBezTo>
                  <a:pt x="242491" y="63493"/>
                  <a:pt x="242491" y="63493"/>
                  <a:pt x="237729" y="68256"/>
                </a:cubicBezTo>
                <a:cubicBezTo>
                  <a:pt x="237729" y="68256"/>
                  <a:pt x="236538" y="69447"/>
                  <a:pt x="236538" y="70637"/>
                </a:cubicBezTo>
                <a:cubicBezTo>
                  <a:pt x="236538" y="70637"/>
                  <a:pt x="237729" y="71828"/>
                  <a:pt x="237729" y="73019"/>
                </a:cubicBezTo>
                <a:cubicBezTo>
                  <a:pt x="237729" y="73019"/>
                  <a:pt x="237729" y="73019"/>
                  <a:pt x="240110" y="74209"/>
                </a:cubicBezTo>
                <a:cubicBezTo>
                  <a:pt x="241301" y="75400"/>
                  <a:pt x="242491" y="75400"/>
                  <a:pt x="242491" y="75400"/>
                </a:cubicBezTo>
                <a:cubicBezTo>
                  <a:pt x="243682" y="75400"/>
                  <a:pt x="243682" y="75400"/>
                  <a:pt x="244873" y="75400"/>
                </a:cubicBezTo>
                <a:cubicBezTo>
                  <a:pt x="244873" y="74209"/>
                  <a:pt x="244873" y="74209"/>
                  <a:pt x="244873" y="74209"/>
                </a:cubicBezTo>
                <a:cubicBezTo>
                  <a:pt x="244873" y="74209"/>
                  <a:pt x="244873" y="74209"/>
                  <a:pt x="249635" y="69447"/>
                </a:cubicBezTo>
                <a:cubicBezTo>
                  <a:pt x="250826" y="68256"/>
                  <a:pt x="250826" y="65875"/>
                  <a:pt x="249635" y="64684"/>
                </a:cubicBezTo>
                <a:cubicBezTo>
                  <a:pt x="249635" y="64684"/>
                  <a:pt x="249635" y="64684"/>
                  <a:pt x="247254" y="62303"/>
                </a:cubicBezTo>
                <a:close/>
                <a:moveTo>
                  <a:pt x="24647" y="48412"/>
                </a:moveTo>
                <a:cubicBezTo>
                  <a:pt x="24647" y="48412"/>
                  <a:pt x="24647" y="48412"/>
                  <a:pt x="201069" y="48412"/>
                </a:cubicBezTo>
                <a:cubicBezTo>
                  <a:pt x="206258" y="48412"/>
                  <a:pt x="210149" y="49705"/>
                  <a:pt x="214041" y="52292"/>
                </a:cubicBezTo>
                <a:cubicBezTo>
                  <a:pt x="214041" y="52292"/>
                  <a:pt x="214041" y="52292"/>
                  <a:pt x="193285" y="76863"/>
                </a:cubicBezTo>
                <a:cubicBezTo>
                  <a:pt x="189394" y="74277"/>
                  <a:pt x="185502" y="72983"/>
                  <a:pt x="181610" y="72983"/>
                </a:cubicBezTo>
                <a:cubicBezTo>
                  <a:pt x="181610" y="72983"/>
                  <a:pt x="181610" y="72983"/>
                  <a:pt x="45403" y="72983"/>
                </a:cubicBezTo>
                <a:cubicBezTo>
                  <a:pt x="33728" y="72983"/>
                  <a:pt x="24647" y="82036"/>
                  <a:pt x="24647" y="93675"/>
                </a:cubicBezTo>
                <a:cubicBezTo>
                  <a:pt x="24647" y="93675"/>
                  <a:pt x="24647" y="93675"/>
                  <a:pt x="24647" y="268262"/>
                </a:cubicBezTo>
                <a:cubicBezTo>
                  <a:pt x="24647" y="278608"/>
                  <a:pt x="33728" y="287660"/>
                  <a:pt x="45403" y="287660"/>
                </a:cubicBezTo>
                <a:cubicBezTo>
                  <a:pt x="45403" y="287660"/>
                  <a:pt x="45403" y="287660"/>
                  <a:pt x="181610" y="287660"/>
                </a:cubicBezTo>
                <a:cubicBezTo>
                  <a:pt x="193285" y="287660"/>
                  <a:pt x="202366" y="278608"/>
                  <a:pt x="202366" y="268262"/>
                </a:cubicBezTo>
                <a:cubicBezTo>
                  <a:pt x="202366" y="268262"/>
                  <a:pt x="202366" y="268262"/>
                  <a:pt x="202366" y="202307"/>
                </a:cubicBezTo>
                <a:cubicBezTo>
                  <a:pt x="202366" y="202307"/>
                  <a:pt x="202366" y="201014"/>
                  <a:pt x="203663" y="201014"/>
                </a:cubicBezTo>
                <a:cubicBezTo>
                  <a:pt x="203663" y="199720"/>
                  <a:pt x="204960" y="199720"/>
                  <a:pt x="206258" y="198427"/>
                </a:cubicBezTo>
                <a:cubicBezTo>
                  <a:pt x="206258" y="198427"/>
                  <a:pt x="206258" y="198427"/>
                  <a:pt x="227013" y="175149"/>
                </a:cubicBezTo>
                <a:cubicBezTo>
                  <a:pt x="227013" y="175149"/>
                  <a:pt x="227013" y="175149"/>
                  <a:pt x="227013" y="287660"/>
                </a:cubicBezTo>
                <a:cubicBezTo>
                  <a:pt x="227013" y="301886"/>
                  <a:pt x="215338" y="313525"/>
                  <a:pt x="201069" y="313525"/>
                </a:cubicBezTo>
                <a:cubicBezTo>
                  <a:pt x="201069" y="313525"/>
                  <a:pt x="201069" y="313525"/>
                  <a:pt x="25944" y="313525"/>
                </a:cubicBezTo>
                <a:cubicBezTo>
                  <a:pt x="11675" y="313525"/>
                  <a:pt x="0" y="301886"/>
                  <a:pt x="0" y="287660"/>
                </a:cubicBezTo>
                <a:cubicBezTo>
                  <a:pt x="0" y="287660"/>
                  <a:pt x="0" y="287660"/>
                  <a:pt x="0" y="72983"/>
                </a:cubicBezTo>
                <a:cubicBezTo>
                  <a:pt x="0" y="60051"/>
                  <a:pt x="10378" y="48412"/>
                  <a:pt x="24647" y="48412"/>
                </a:cubicBezTo>
                <a:close/>
                <a:moveTo>
                  <a:pt x="242888" y="42062"/>
                </a:moveTo>
                <a:lnTo>
                  <a:pt x="285751" y="81750"/>
                </a:lnTo>
                <a:lnTo>
                  <a:pt x="279401" y="89687"/>
                </a:lnTo>
                <a:lnTo>
                  <a:pt x="200026" y="178587"/>
                </a:lnTo>
                <a:lnTo>
                  <a:pt x="193676" y="184937"/>
                </a:lnTo>
                <a:lnTo>
                  <a:pt x="150813" y="146837"/>
                </a:lnTo>
                <a:lnTo>
                  <a:pt x="155576" y="138899"/>
                </a:lnTo>
                <a:lnTo>
                  <a:pt x="236538" y="48412"/>
                </a:lnTo>
                <a:close/>
                <a:moveTo>
                  <a:pt x="257175" y="26187"/>
                </a:moveTo>
                <a:lnTo>
                  <a:pt x="301625" y="64287"/>
                </a:lnTo>
                <a:lnTo>
                  <a:pt x="295275" y="72225"/>
                </a:lnTo>
                <a:lnTo>
                  <a:pt x="290513" y="75400"/>
                </a:lnTo>
                <a:lnTo>
                  <a:pt x="247650" y="37300"/>
                </a:lnTo>
                <a:lnTo>
                  <a:pt x="250825" y="34125"/>
                </a:lnTo>
                <a:close/>
                <a:moveTo>
                  <a:pt x="285750" y="11899"/>
                </a:moveTo>
                <a:lnTo>
                  <a:pt x="279400" y="19837"/>
                </a:lnTo>
                <a:lnTo>
                  <a:pt x="304800" y="43649"/>
                </a:lnTo>
                <a:lnTo>
                  <a:pt x="312738" y="35712"/>
                </a:lnTo>
                <a:close/>
                <a:moveTo>
                  <a:pt x="285265" y="516"/>
                </a:moveTo>
                <a:cubicBezTo>
                  <a:pt x="289152" y="-801"/>
                  <a:pt x="291744" y="516"/>
                  <a:pt x="294336" y="3151"/>
                </a:cubicBezTo>
                <a:cubicBezTo>
                  <a:pt x="294336" y="3151"/>
                  <a:pt x="294336" y="3151"/>
                  <a:pt x="318958" y="25545"/>
                </a:cubicBezTo>
                <a:cubicBezTo>
                  <a:pt x="324142" y="30814"/>
                  <a:pt x="325438" y="38718"/>
                  <a:pt x="320254" y="43987"/>
                </a:cubicBezTo>
                <a:cubicBezTo>
                  <a:pt x="320254" y="43987"/>
                  <a:pt x="320254" y="43987"/>
                  <a:pt x="305999" y="61112"/>
                </a:cubicBezTo>
                <a:cubicBezTo>
                  <a:pt x="305999" y="61112"/>
                  <a:pt x="305999" y="61112"/>
                  <a:pt x="261938" y="20276"/>
                </a:cubicBezTo>
                <a:cubicBezTo>
                  <a:pt x="261938" y="20276"/>
                  <a:pt x="261938" y="20276"/>
                  <a:pt x="276193" y="4468"/>
                </a:cubicBezTo>
                <a:cubicBezTo>
                  <a:pt x="278785" y="1834"/>
                  <a:pt x="281377" y="516"/>
                  <a:pt x="285265" y="51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pic>
        <p:nvPicPr>
          <p:cNvPr id="6" name="图片 5"/>
          <p:cNvPicPr/>
          <p:nvPr/>
        </p:nvPicPr>
        <p:blipFill>
          <a:blip r:embed="rId3"/>
          <a:stretch>
            <a:fillRect/>
          </a:stretch>
        </p:blipFill>
        <p:spPr>
          <a:xfrm>
            <a:off x="1361561" y="1028700"/>
            <a:ext cx="9468878" cy="5359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176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箭头: 五边形 1"/>
          <p:cNvSpPr/>
          <p:nvPr/>
        </p:nvSpPr>
        <p:spPr>
          <a:xfrm rot="5400000">
            <a:off x="5581650" y="-666750"/>
            <a:ext cx="1028700" cy="2362200"/>
          </a:xfrm>
          <a:prstGeom prst="homePlate">
            <a:avLst>
              <a:gd name="adj" fmla="val 32716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926455" y="139184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b="1" dirty="0">
                <a:solidFill>
                  <a:srgbClr val="FFFFFF"/>
                </a:solidFill>
                <a:latin typeface="Arial"/>
                <a:ea typeface="微软雅黑"/>
              </a:rPr>
              <a:t>修改电影信息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2" name="statistics-on-laptop_82095"/>
          <p:cNvSpPr>
            <a:spLocks noChangeAspect="1"/>
          </p:cNvSpPr>
          <p:nvPr/>
        </p:nvSpPr>
        <p:spPr bwMode="auto">
          <a:xfrm>
            <a:off x="2852093" y="3109933"/>
            <a:ext cx="1299316" cy="1259041"/>
          </a:xfrm>
          <a:custGeom>
            <a:avLst/>
            <a:gdLst>
              <a:gd name="connsiteX0" fmla="*/ 58918 w 323554"/>
              <a:gd name="connsiteY0" fmla="*/ 189699 h 313525"/>
              <a:gd name="connsiteX1" fmla="*/ 101421 w 323554"/>
              <a:gd name="connsiteY1" fmla="*/ 189699 h 313525"/>
              <a:gd name="connsiteX2" fmla="*/ 103997 w 323554"/>
              <a:gd name="connsiteY2" fmla="*/ 189699 h 313525"/>
              <a:gd name="connsiteX3" fmla="*/ 114301 w 323554"/>
              <a:gd name="connsiteY3" fmla="*/ 201731 h 313525"/>
              <a:gd name="connsiteX4" fmla="*/ 113013 w 323554"/>
              <a:gd name="connsiteY4" fmla="*/ 205741 h 313525"/>
              <a:gd name="connsiteX5" fmla="*/ 101421 w 323554"/>
              <a:gd name="connsiteY5" fmla="*/ 215099 h 313525"/>
              <a:gd name="connsiteX6" fmla="*/ 58918 w 323554"/>
              <a:gd name="connsiteY6" fmla="*/ 215099 h 313525"/>
              <a:gd name="connsiteX7" fmla="*/ 46038 w 323554"/>
              <a:gd name="connsiteY7" fmla="*/ 201731 h 313525"/>
              <a:gd name="connsiteX8" fmla="*/ 58918 w 323554"/>
              <a:gd name="connsiteY8" fmla="*/ 189699 h 313525"/>
              <a:gd name="connsiteX9" fmla="*/ 149225 w 323554"/>
              <a:gd name="connsiteY9" fmla="*/ 165887 h 313525"/>
              <a:gd name="connsiteX10" fmla="*/ 142875 w 323554"/>
              <a:gd name="connsiteY10" fmla="*/ 186525 h 313525"/>
              <a:gd name="connsiteX11" fmla="*/ 153988 w 323554"/>
              <a:gd name="connsiteY11" fmla="*/ 196050 h 313525"/>
              <a:gd name="connsiteX12" fmla="*/ 173038 w 323554"/>
              <a:gd name="connsiteY12" fmla="*/ 188112 h 313525"/>
              <a:gd name="connsiteX13" fmla="*/ 145188 w 323554"/>
              <a:gd name="connsiteY13" fmla="*/ 151599 h 313525"/>
              <a:gd name="connsiteX14" fmla="*/ 187326 w 323554"/>
              <a:gd name="connsiteY14" fmla="*/ 190104 h 313525"/>
              <a:gd name="connsiteX15" fmla="*/ 138803 w 323554"/>
              <a:gd name="connsiteY15" fmla="*/ 210640 h 313525"/>
              <a:gd name="connsiteX16" fmla="*/ 131142 w 323554"/>
              <a:gd name="connsiteY16" fmla="*/ 210640 h 313525"/>
              <a:gd name="connsiteX17" fmla="*/ 129865 w 323554"/>
              <a:gd name="connsiteY17" fmla="*/ 202939 h 313525"/>
              <a:gd name="connsiteX18" fmla="*/ 145188 w 323554"/>
              <a:gd name="connsiteY18" fmla="*/ 151599 h 313525"/>
              <a:gd name="connsiteX19" fmla="*/ 58982 w 323554"/>
              <a:gd name="connsiteY19" fmla="*/ 146837 h 313525"/>
              <a:gd name="connsiteX20" fmla="*/ 130176 w 323554"/>
              <a:gd name="connsiteY20" fmla="*/ 146837 h 313525"/>
              <a:gd name="connsiteX21" fmla="*/ 130176 w 323554"/>
              <a:gd name="connsiteY21" fmla="*/ 148186 h 313525"/>
              <a:gd name="connsiteX22" fmla="*/ 122409 w 323554"/>
              <a:gd name="connsiteY22" fmla="*/ 173825 h 313525"/>
              <a:gd name="connsiteX23" fmla="*/ 58982 w 323554"/>
              <a:gd name="connsiteY23" fmla="*/ 173825 h 313525"/>
              <a:gd name="connsiteX24" fmla="*/ 46038 w 323554"/>
              <a:gd name="connsiteY24" fmla="*/ 160331 h 313525"/>
              <a:gd name="connsiteX25" fmla="*/ 58982 w 323554"/>
              <a:gd name="connsiteY25" fmla="*/ 146837 h 313525"/>
              <a:gd name="connsiteX26" fmla="*/ 59011 w 323554"/>
              <a:gd name="connsiteY26" fmla="*/ 105562 h 313525"/>
              <a:gd name="connsiteX27" fmla="*/ 166688 w 323554"/>
              <a:gd name="connsiteY27" fmla="*/ 105562 h 313525"/>
              <a:gd name="connsiteX28" fmla="*/ 144634 w 323554"/>
              <a:gd name="connsiteY28" fmla="*/ 130962 h 313525"/>
              <a:gd name="connsiteX29" fmla="*/ 59011 w 323554"/>
              <a:gd name="connsiteY29" fmla="*/ 130962 h 313525"/>
              <a:gd name="connsiteX30" fmla="*/ 46038 w 323554"/>
              <a:gd name="connsiteY30" fmla="*/ 118930 h 313525"/>
              <a:gd name="connsiteX31" fmla="*/ 59011 w 323554"/>
              <a:gd name="connsiteY31" fmla="*/ 105562 h 313525"/>
              <a:gd name="connsiteX32" fmla="*/ 226883 w 323554"/>
              <a:gd name="connsiteY32" fmla="*/ 81749 h 313525"/>
              <a:gd name="connsiteX33" fmla="*/ 224292 w 323554"/>
              <a:gd name="connsiteY33" fmla="*/ 83037 h 313525"/>
              <a:gd name="connsiteX34" fmla="*/ 171159 w 323554"/>
              <a:gd name="connsiteY34" fmla="*/ 140996 h 313525"/>
              <a:gd name="connsiteX35" fmla="*/ 172455 w 323554"/>
              <a:gd name="connsiteY35" fmla="*/ 146148 h 313525"/>
              <a:gd name="connsiteX36" fmla="*/ 175047 w 323554"/>
              <a:gd name="connsiteY36" fmla="*/ 148724 h 313525"/>
              <a:gd name="connsiteX37" fmla="*/ 177639 w 323554"/>
              <a:gd name="connsiteY37" fmla="*/ 150012 h 313525"/>
              <a:gd name="connsiteX38" fmla="*/ 180230 w 323554"/>
              <a:gd name="connsiteY38" fmla="*/ 148724 h 313525"/>
              <a:gd name="connsiteX39" fmla="*/ 232067 w 323554"/>
              <a:gd name="connsiteY39" fmla="*/ 90765 h 313525"/>
              <a:gd name="connsiteX40" fmla="*/ 232067 w 323554"/>
              <a:gd name="connsiteY40" fmla="*/ 85613 h 313525"/>
              <a:gd name="connsiteX41" fmla="*/ 229475 w 323554"/>
              <a:gd name="connsiteY41" fmla="*/ 83037 h 313525"/>
              <a:gd name="connsiteX42" fmla="*/ 226883 w 323554"/>
              <a:gd name="connsiteY42" fmla="*/ 81749 h 313525"/>
              <a:gd name="connsiteX43" fmla="*/ 247254 w 323554"/>
              <a:gd name="connsiteY43" fmla="*/ 62303 h 313525"/>
              <a:gd name="connsiteX44" fmla="*/ 242491 w 323554"/>
              <a:gd name="connsiteY44" fmla="*/ 63493 h 313525"/>
              <a:gd name="connsiteX45" fmla="*/ 237729 w 323554"/>
              <a:gd name="connsiteY45" fmla="*/ 68256 h 313525"/>
              <a:gd name="connsiteX46" fmla="*/ 236538 w 323554"/>
              <a:gd name="connsiteY46" fmla="*/ 70637 h 313525"/>
              <a:gd name="connsiteX47" fmla="*/ 237729 w 323554"/>
              <a:gd name="connsiteY47" fmla="*/ 73019 h 313525"/>
              <a:gd name="connsiteX48" fmla="*/ 240110 w 323554"/>
              <a:gd name="connsiteY48" fmla="*/ 74209 h 313525"/>
              <a:gd name="connsiteX49" fmla="*/ 242491 w 323554"/>
              <a:gd name="connsiteY49" fmla="*/ 75400 h 313525"/>
              <a:gd name="connsiteX50" fmla="*/ 244873 w 323554"/>
              <a:gd name="connsiteY50" fmla="*/ 75400 h 313525"/>
              <a:gd name="connsiteX51" fmla="*/ 244873 w 323554"/>
              <a:gd name="connsiteY51" fmla="*/ 74209 h 313525"/>
              <a:gd name="connsiteX52" fmla="*/ 249635 w 323554"/>
              <a:gd name="connsiteY52" fmla="*/ 69447 h 313525"/>
              <a:gd name="connsiteX53" fmla="*/ 249635 w 323554"/>
              <a:gd name="connsiteY53" fmla="*/ 64684 h 313525"/>
              <a:gd name="connsiteX54" fmla="*/ 247254 w 323554"/>
              <a:gd name="connsiteY54" fmla="*/ 62303 h 313525"/>
              <a:gd name="connsiteX55" fmla="*/ 24647 w 323554"/>
              <a:gd name="connsiteY55" fmla="*/ 48412 h 313525"/>
              <a:gd name="connsiteX56" fmla="*/ 201069 w 323554"/>
              <a:gd name="connsiteY56" fmla="*/ 48412 h 313525"/>
              <a:gd name="connsiteX57" fmla="*/ 214041 w 323554"/>
              <a:gd name="connsiteY57" fmla="*/ 52292 h 313525"/>
              <a:gd name="connsiteX58" fmla="*/ 193285 w 323554"/>
              <a:gd name="connsiteY58" fmla="*/ 76863 h 313525"/>
              <a:gd name="connsiteX59" fmla="*/ 181610 w 323554"/>
              <a:gd name="connsiteY59" fmla="*/ 72983 h 313525"/>
              <a:gd name="connsiteX60" fmla="*/ 45403 w 323554"/>
              <a:gd name="connsiteY60" fmla="*/ 72983 h 313525"/>
              <a:gd name="connsiteX61" fmla="*/ 24647 w 323554"/>
              <a:gd name="connsiteY61" fmla="*/ 93675 h 313525"/>
              <a:gd name="connsiteX62" fmla="*/ 24647 w 323554"/>
              <a:gd name="connsiteY62" fmla="*/ 268262 h 313525"/>
              <a:gd name="connsiteX63" fmla="*/ 45403 w 323554"/>
              <a:gd name="connsiteY63" fmla="*/ 287660 h 313525"/>
              <a:gd name="connsiteX64" fmla="*/ 181610 w 323554"/>
              <a:gd name="connsiteY64" fmla="*/ 287660 h 313525"/>
              <a:gd name="connsiteX65" fmla="*/ 202366 w 323554"/>
              <a:gd name="connsiteY65" fmla="*/ 268262 h 313525"/>
              <a:gd name="connsiteX66" fmla="*/ 202366 w 323554"/>
              <a:gd name="connsiteY66" fmla="*/ 202307 h 313525"/>
              <a:gd name="connsiteX67" fmla="*/ 203663 w 323554"/>
              <a:gd name="connsiteY67" fmla="*/ 201014 h 313525"/>
              <a:gd name="connsiteX68" fmla="*/ 206258 w 323554"/>
              <a:gd name="connsiteY68" fmla="*/ 198427 h 313525"/>
              <a:gd name="connsiteX69" fmla="*/ 227013 w 323554"/>
              <a:gd name="connsiteY69" fmla="*/ 175149 h 313525"/>
              <a:gd name="connsiteX70" fmla="*/ 227013 w 323554"/>
              <a:gd name="connsiteY70" fmla="*/ 287660 h 313525"/>
              <a:gd name="connsiteX71" fmla="*/ 201069 w 323554"/>
              <a:gd name="connsiteY71" fmla="*/ 313525 h 313525"/>
              <a:gd name="connsiteX72" fmla="*/ 25944 w 323554"/>
              <a:gd name="connsiteY72" fmla="*/ 313525 h 313525"/>
              <a:gd name="connsiteX73" fmla="*/ 0 w 323554"/>
              <a:gd name="connsiteY73" fmla="*/ 287660 h 313525"/>
              <a:gd name="connsiteX74" fmla="*/ 0 w 323554"/>
              <a:gd name="connsiteY74" fmla="*/ 72983 h 313525"/>
              <a:gd name="connsiteX75" fmla="*/ 24647 w 323554"/>
              <a:gd name="connsiteY75" fmla="*/ 48412 h 313525"/>
              <a:gd name="connsiteX76" fmla="*/ 242888 w 323554"/>
              <a:gd name="connsiteY76" fmla="*/ 42062 h 313525"/>
              <a:gd name="connsiteX77" fmla="*/ 285751 w 323554"/>
              <a:gd name="connsiteY77" fmla="*/ 81750 h 313525"/>
              <a:gd name="connsiteX78" fmla="*/ 279401 w 323554"/>
              <a:gd name="connsiteY78" fmla="*/ 89687 h 313525"/>
              <a:gd name="connsiteX79" fmla="*/ 200026 w 323554"/>
              <a:gd name="connsiteY79" fmla="*/ 178587 h 313525"/>
              <a:gd name="connsiteX80" fmla="*/ 193676 w 323554"/>
              <a:gd name="connsiteY80" fmla="*/ 184937 h 313525"/>
              <a:gd name="connsiteX81" fmla="*/ 150813 w 323554"/>
              <a:gd name="connsiteY81" fmla="*/ 146837 h 313525"/>
              <a:gd name="connsiteX82" fmla="*/ 155576 w 323554"/>
              <a:gd name="connsiteY82" fmla="*/ 138899 h 313525"/>
              <a:gd name="connsiteX83" fmla="*/ 236538 w 323554"/>
              <a:gd name="connsiteY83" fmla="*/ 48412 h 313525"/>
              <a:gd name="connsiteX84" fmla="*/ 257175 w 323554"/>
              <a:gd name="connsiteY84" fmla="*/ 26187 h 313525"/>
              <a:gd name="connsiteX85" fmla="*/ 301625 w 323554"/>
              <a:gd name="connsiteY85" fmla="*/ 64287 h 313525"/>
              <a:gd name="connsiteX86" fmla="*/ 295275 w 323554"/>
              <a:gd name="connsiteY86" fmla="*/ 72225 h 313525"/>
              <a:gd name="connsiteX87" fmla="*/ 290513 w 323554"/>
              <a:gd name="connsiteY87" fmla="*/ 75400 h 313525"/>
              <a:gd name="connsiteX88" fmla="*/ 247650 w 323554"/>
              <a:gd name="connsiteY88" fmla="*/ 37300 h 313525"/>
              <a:gd name="connsiteX89" fmla="*/ 250825 w 323554"/>
              <a:gd name="connsiteY89" fmla="*/ 34125 h 313525"/>
              <a:gd name="connsiteX90" fmla="*/ 285750 w 323554"/>
              <a:gd name="connsiteY90" fmla="*/ 11899 h 313525"/>
              <a:gd name="connsiteX91" fmla="*/ 279400 w 323554"/>
              <a:gd name="connsiteY91" fmla="*/ 19837 h 313525"/>
              <a:gd name="connsiteX92" fmla="*/ 304800 w 323554"/>
              <a:gd name="connsiteY92" fmla="*/ 43649 h 313525"/>
              <a:gd name="connsiteX93" fmla="*/ 312738 w 323554"/>
              <a:gd name="connsiteY93" fmla="*/ 35712 h 313525"/>
              <a:gd name="connsiteX94" fmla="*/ 285265 w 323554"/>
              <a:gd name="connsiteY94" fmla="*/ 516 h 313525"/>
              <a:gd name="connsiteX95" fmla="*/ 294336 w 323554"/>
              <a:gd name="connsiteY95" fmla="*/ 3151 h 313525"/>
              <a:gd name="connsiteX96" fmla="*/ 318958 w 323554"/>
              <a:gd name="connsiteY96" fmla="*/ 25545 h 313525"/>
              <a:gd name="connsiteX97" fmla="*/ 320254 w 323554"/>
              <a:gd name="connsiteY97" fmla="*/ 43987 h 313525"/>
              <a:gd name="connsiteX98" fmla="*/ 305999 w 323554"/>
              <a:gd name="connsiteY98" fmla="*/ 61112 h 313525"/>
              <a:gd name="connsiteX99" fmla="*/ 261938 w 323554"/>
              <a:gd name="connsiteY99" fmla="*/ 20276 h 313525"/>
              <a:gd name="connsiteX100" fmla="*/ 276193 w 323554"/>
              <a:gd name="connsiteY100" fmla="*/ 4468 h 313525"/>
              <a:gd name="connsiteX101" fmla="*/ 285265 w 323554"/>
              <a:gd name="connsiteY101" fmla="*/ 516 h 313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323554" h="313525">
                <a:moveTo>
                  <a:pt x="58918" y="189699"/>
                </a:moveTo>
                <a:cubicBezTo>
                  <a:pt x="58918" y="189699"/>
                  <a:pt x="58918" y="189699"/>
                  <a:pt x="101421" y="189699"/>
                </a:cubicBezTo>
                <a:cubicBezTo>
                  <a:pt x="102709" y="189699"/>
                  <a:pt x="102709" y="189699"/>
                  <a:pt x="103997" y="189699"/>
                </a:cubicBezTo>
                <a:cubicBezTo>
                  <a:pt x="109149" y="189699"/>
                  <a:pt x="114301" y="195046"/>
                  <a:pt x="114301" y="201731"/>
                </a:cubicBezTo>
                <a:cubicBezTo>
                  <a:pt x="114301" y="203067"/>
                  <a:pt x="114301" y="204404"/>
                  <a:pt x="113013" y="205741"/>
                </a:cubicBezTo>
                <a:cubicBezTo>
                  <a:pt x="111725" y="211088"/>
                  <a:pt x="107861" y="215099"/>
                  <a:pt x="101421" y="215099"/>
                </a:cubicBezTo>
                <a:cubicBezTo>
                  <a:pt x="101421" y="215099"/>
                  <a:pt x="101421" y="215099"/>
                  <a:pt x="58918" y="215099"/>
                </a:cubicBezTo>
                <a:cubicBezTo>
                  <a:pt x="51190" y="215099"/>
                  <a:pt x="46038" y="209752"/>
                  <a:pt x="46038" y="201731"/>
                </a:cubicBezTo>
                <a:cubicBezTo>
                  <a:pt x="46038" y="195046"/>
                  <a:pt x="51190" y="189699"/>
                  <a:pt x="58918" y="189699"/>
                </a:cubicBezTo>
                <a:close/>
                <a:moveTo>
                  <a:pt x="149225" y="165887"/>
                </a:moveTo>
                <a:lnTo>
                  <a:pt x="142875" y="186525"/>
                </a:lnTo>
                <a:lnTo>
                  <a:pt x="153988" y="196050"/>
                </a:lnTo>
                <a:lnTo>
                  <a:pt x="173038" y="188112"/>
                </a:lnTo>
                <a:close/>
                <a:moveTo>
                  <a:pt x="145188" y="151599"/>
                </a:moveTo>
                <a:cubicBezTo>
                  <a:pt x="145188" y="151599"/>
                  <a:pt x="145188" y="151599"/>
                  <a:pt x="187326" y="190104"/>
                </a:cubicBezTo>
                <a:cubicBezTo>
                  <a:pt x="187326" y="190104"/>
                  <a:pt x="187326" y="190104"/>
                  <a:pt x="138803" y="210640"/>
                </a:cubicBezTo>
                <a:cubicBezTo>
                  <a:pt x="136249" y="211924"/>
                  <a:pt x="133696" y="211924"/>
                  <a:pt x="131142" y="210640"/>
                </a:cubicBezTo>
                <a:cubicBezTo>
                  <a:pt x="129865" y="208073"/>
                  <a:pt x="128588" y="205506"/>
                  <a:pt x="129865" y="202939"/>
                </a:cubicBezTo>
                <a:cubicBezTo>
                  <a:pt x="129865" y="202939"/>
                  <a:pt x="129865" y="202939"/>
                  <a:pt x="145188" y="151599"/>
                </a:cubicBezTo>
                <a:close/>
                <a:moveTo>
                  <a:pt x="58982" y="146837"/>
                </a:moveTo>
                <a:cubicBezTo>
                  <a:pt x="58982" y="146837"/>
                  <a:pt x="58982" y="146837"/>
                  <a:pt x="130176" y="146837"/>
                </a:cubicBezTo>
                <a:cubicBezTo>
                  <a:pt x="130176" y="148186"/>
                  <a:pt x="130176" y="148186"/>
                  <a:pt x="130176" y="148186"/>
                </a:cubicBezTo>
                <a:lnTo>
                  <a:pt x="122409" y="173825"/>
                </a:lnTo>
                <a:cubicBezTo>
                  <a:pt x="122409" y="173825"/>
                  <a:pt x="122409" y="173825"/>
                  <a:pt x="58982" y="173825"/>
                </a:cubicBezTo>
                <a:cubicBezTo>
                  <a:pt x="51216" y="173825"/>
                  <a:pt x="46038" y="167078"/>
                  <a:pt x="46038" y="160331"/>
                </a:cubicBezTo>
                <a:cubicBezTo>
                  <a:pt x="46038" y="153584"/>
                  <a:pt x="51216" y="146837"/>
                  <a:pt x="58982" y="146837"/>
                </a:cubicBezTo>
                <a:close/>
                <a:moveTo>
                  <a:pt x="59011" y="105562"/>
                </a:moveTo>
                <a:lnTo>
                  <a:pt x="166688" y="105562"/>
                </a:lnTo>
                <a:cubicBezTo>
                  <a:pt x="166688" y="105562"/>
                  <a:pt x="166688" y="105562"/>
                  <a:pt x="144634" y="130962"/>
                </a:cubicBezTo>
                <a:cubicBezTo>
                  <a:pt x="144634" y="130962"/>
                  <a:pt x="144634" y="130962"/>
                  <a:pt x="59011" y="130962"/>
                </a:cubicBezTo>
                <a:cubicBezTo>
                  <a:pt x="51227" y="130962"/>
                  <a:pt x="46038" y="125615"/>
                  <a:pt x="46038" y="118930"/>
                </a:cubicBezTo>
                <a:cubicBezTo>
                  <a:pt x="46038" y="110909"/>
                  <a:pt x="51227" y="105562"/>
                  <a:pt x="59011" y="105562"/>
                </a:cubicBezTo>
                <a:close/>
                <a:moveTo>
                  <a:pt x="226883" y="81749"/>
                </a:moveTo>
                <a:cubicBezTo>
                  <a:pt x="225587" y="81749"/>
                  <a:pt x="224292" y="83037"/>
                  <a:pt x="224292" y="83037"/>
                </a:cubicBezTo>
                <a:cubicBezTo>
                  <a:pt x="224292" y="83037"/>
                  <a:pt x="224292" y="83037"/>
                  <a:pt x="171159" y="140996"/>
                </a:cubicBezTo>
                <a:cubicBezTo>
                  <a:pt x="169863" y="142284"/>
                  <a:pt x="169863" y="144860"/>
                  <a:pt x="172455" y="146148"/>
                </a:cubicBezTo>
                <a:cubicBezTo>
                  <a:pt x="172455" y="146148"/>
                  <a:pt x="172455" y="146148"/>
                  <a:pt x="175047" y="148724"/>
                </a:cubicBezTo>
                <a:cubicBezTo>
                  <a:pt x="175047" y="148724"/>
                  <a:pt x="176343" y="150012"/>
                  <a:pt x="177639" y="150012"/>
                </a:cubicBezTo>
                <a:cubicBezTo>
                  <a:pt x="177639" y="150012"/>
                  <a:pt x="178934" y="148724"/>
                  <a:pt x="180230" y="148724"/>
                </a:cubicBezTo>
                <a:cubicBezTo>
                  <a:pt x="180230" y="148724"/>
                  <a:pt x="180230" y="148724"/>
                  <a:pt x="232067" y="90765"/>
                </a:cubicBezTo>
                <a:cubicBezTo>
                  <a:pt x="233363" y="89477"/>
                  <a:pt x="233363" y="86901"/>
                  <a:pt x="232067" y="85613"/>
                </a:cubicBezTo>
                <a:cubicBezTo>
                  <a:pt x="232067" y="85613"/>
                  <a:pt x="232067" y="85613"/>
                  <a:pt x="229475" y="83037"/>
                </a:cubicBezTo>
                <a:cubicBezTo>
                  <a:pt x="228179" y="81749"/>
                  <a:pt x="226883" y="81749"/>
                  <a:pt x="226883" y="81749"/>
                </a:cubicBezTo>
                <a:close/>
                <a:moveTo>
                  <a:pt x="247254" y="62303"/>
                </a:moveTo>
                <a:cubicBezTo>
                  <a:pt x="244873" y="61112"/>
                  <a:pt x="243682" y="62303"/>
                  <a:pt x="242491" y="63493"/>
                </a:cubicBezTo>
                <a:cubicBezTo>
                  <a:pt x="242491" y="63493"/>
                  <a:pt x="242491" y="63493"/>
                  <a:pt x="237729" y="68256"/>
                </a:cubicBezTo>
                <a:cubicBezTo>
                  <a:pt x="237729" y="68256"/>
                  <a:pt x="236538" y="69447"/>
                  <a:pt x="236538" y="70637"/>
                </a:cubicBezTo>
                <a:cubicBezTo>
                  <a:pt x="236538" y="70637"/>
                  <a:pt x="237729" y="71828"/>
                  <a:pt x="237729" y="73019"/>
                </a:cubicBezTo>
                <a:cubicBezTo>
                  <a:pt x="237729" y="73019"/>
                  <a:pt x="237729" y="73019"/>
                  <a:pt x="240110" y="74209"/>
                </a:cubicBezTo>
                <a:cubicBezTo>
                  <a:pt x="241301" y="75400"/>
                  <a:pt x="242491" y="75400"/>
                  <a:pt x="242491" y="75400"/>
                </a:cubicBezTo>
                <a:cubicBezTo>
                  <a:pt x="243682" y="75400"/>
                  <a:pt x="243682" y="75400"/>
                  <a:pt x="244873" y="75400"/>
                </a:cubicBezTo>
                <a:cubicBezTo>
                  <a:pt x="244873" y="74209"/>
                  <a:pt x="244873" y="74209"/>
                  <a:pt x="244873" y="74209"/>
                </a:cubicBezTo>
                <a:cubicBezTo>
                  <a:pt x="244873" y="74209"/>
                  <a:pt x="244873" y="74209"/>
                  <a:pt x="249635" y="69447"/>
                </a:cubicBezTo>
                <a:cubicBezTo>
                  <a:pt x="250826" y="68256"/>
                  <a:pt x="250826" y="65875"/>
                  <a:pt x="249635" y="64684"/>
                </a:cubicBezTo>
                <a:cubicBezTo>
                  <a:pt x="249635" y="64684"/>
                  <a:pt x="249635" y="64684"/>
                  <a:pt x="247254" y="62303"/>
                </a:cubicBezTo>
                <a:close/>
                <a:moveTo>
                  <a:pt x="24647" y="48412"/>
                </a:moveTo>
                <a:cubicBezTo>
                  <a:pt x="24647" y="48412"/>
                  <a:pt x="24647" y="48412"/>
                  <a:pt x="201069" y="48412"/>
                </a:cubicBezTo>
                <a:cubicBezTo>
                  <a:pt x="206258" y="48412"/>
                  <a:pt x="210149" y="49705"/>
                  <a:pt x="214041" y="52292"/>
                </a:cubicBezTo>
                <a:cubicBezTo>
                  <a:pt x="214041" y="52292"/>
                  <a:pt x="214041" y="52292"/>
                  <a:pt x="193285" y="76863"/>
                </a:cubicBezTo>
                <a:cubicBezTo>
                  <a:pt x="189394" y="74277"/>
                  <a:pt x="185502" y="72983"/>
                  <a:pt x="181610" y="72983"/>
                </a:cubicBezTo>
                <a:cubicBezTo>
                  <a:pt x="181610" y="72983"/>
                  <a:pt x="181610" y="72983"/>
                  <a:pt x="45403" y="72983"/>
                </a:cubicBezTo>
                <a:cubicBezTo>
                  <a:pt x="33728" y="72983"/>
                  <a:pt x="24647" y="82036"/>
                  <a:pt x="24647" y="93675"/>
                </a:cubicBezTo>
                <a:cubicBezTo>
                  <a:pt x="24647" y="93675"/>
                  <a:pt x="24647" y="93675"/>
                  <a:pt x="24647" y="268262"/>
                </a:cubicBezTo>
                <a:cubicBezTo>
                  <a:pt x="24647" y="278608"/>
                  <a:pt x="33728" y="287660"/>
                  <a:pt x="45403" y="287660"/>
                </a:cubicBezTo>
                <a:cubicBezTo>
                  <a:pt x="45403" y="287660"/>
                  <a:pt x="45403" y="287660"/>
                  <a:pt x="181610" y="287660"/>
                </a:cubicBezTo>
                <a:cubicBezTo>
                  <a:pt x="193285" y="287660"/>
                  <a:pt x="202366" y="278608"/>
                  <a:pt x="202366" y="268262"/>
                </a:cubicBezTo>
                <a:cubicBezTo>
                  <a:pt x="202366" y="268262"/>
                  <a:pt x="202366" y="268262"/>
                  <a:pt x="202366" y="202307"/>
                </a:cubicBezTo>
                <a:cubicBezTo>
                  <a:pt x="202366" y="202307"/>
                  <a:pt x="202366" y="201014"/>
                  <a:pt x="203663" y="201014"/>
                </a:cubicBezTo>
                <a:cubicBezTo>
                  <a:pt x="203663" y="199720"/>
                  <a:pt x="204960" y="199720"/>
                  <a:pt x="206258" y="198427"/>
                </a:cubicBezTo>
                <a:cubicBezTo>
                  <a:pt x="206258" y="198427"/>
                  <a:pt x="206258" y="198427"/>
                  <a:pt x="227013" y="175149"/>
                </a:cubicBezTo>
                <a:cubicBezTo>
                  <a:pt x="227013" y="175149"/>
                  <a:pt x="227013" y="175149"/>
                  <a:pt x="227013" y="287660"/>
                </a:cubicBezTo>
                <a:cubicBezTo>
                  <a:pt x="227013" y="301886"/>
                  <a:pt x="215338" y="313525"/>
                  <a:pt x="201069" y="313525"/>
                </a:cubicBezTo>
                <a:cubicBezTo>
                  <a:pt x="201069" y="313525"/>
                  <a:pt x="201069" y="313525"/>
                  <a:pt x="25944" y="313525"/>
                </a:cubicBezTo>
                <a:cubicBezTo>
                  <a:pt x="11675" y="313525"/>
                  <a:pt x="0" y="301886"/>
                  <a:pt x="0" y="287660"/>
                </a:cubicBezTo>
                <a:cubicBezTo>
                  <a:pt x="0" y="287660"/>
                  <a:pt x="0" y="287660"/>
                  <a:pt x="0" y="72983"/>
                </a:cubicBezTo>
                <a:cubicBezTo>
                  <a:pt x="0" y="60051"/>
                  <a:pt x="10378" y="48412"/>
                  <a:pt x="24647" y="48412"/>
                </a:cubicBezTo>
                <a:close/>
                <a:moveTo>
                  <a:pt x="242888" y="42062"/>
                </a:moveTo>
                <a:lnTo>
                  <a:pt x="285751" y="81750"/>
                </a:lnTo>
                <a:lnTo>
                  <a:pt x="279401" y="89687"/>
                </a:lnTo>
                <a:lnTo>
                  <a:pt x="200026" y="178587"/>
                </a:lnTo>
                <a:lnTo>
                  <a:pt x="193676" y="184937"/>
                </a:lnTo>
                <a:lnTo>
                  <a:pt x="150813" y="146837"/>
                </a:lnTo>
                <a:lnTo>
                  <a:pt x="155576" y="138899"/>
                </a:lnTo>
                <a:lnTo>
                  <a:pt x="236538" y="48412"/>
                </a:lnTo>
                <a:close/>
                <a:moveTo>
                  <a:pt x="257175" y="26187"/>
                </a:moveTo>
                <a:lnTo>
                  <a:pt x="301625" y="64287"/>
                </a:lnTo>
                <a:lnTo>
                  <a:pt x="295275" y="72225"/>
                </a:lnTo>
                <a:lnTo>
                  <a:pt x="290513" y="75400"/>
                </a:lnTo>
                <a:lnTo>
                  <a:pt x="247650" y="37300"/>
                </a:lnTo>
                <a:lnTo>
                  <a:pt x="250825" y="34125"/>
                </a:lnTo>
                <a:close/>
                <a:moveTo>
                  <a:pt x="285750" y="11899"/>
                </a:moveTo>
                <a:lnTo>
                  <a:pt x="279400" y="19837"/>
                </a:lnTo>
                <a:lnTo>
                  <a:pt x="304800" y="43649"/>
                </a:lnTo>
                <a:lnTo>
                  <a:pt x="312738" y="35712"/>
                </a:lnTo>
                <a:close/>
                <a:moveTo>
                  <a:pt x="285265" y="516"/>
                </a:moveTo>
                <a:cubicBezTo>
                  <a:pt x="289152" y="-801"/>
                  <a:pt x="291744" y="516"/>
                  <a:pt x="294336" y="3151"/>
                </a:cubicBezTo>
                <a:cubicBezTo>
                  <a:pt x="294336" y="3151"/>
                  <a:pt x="294336" y="3151"/>
                  <a:pt x="318958" y="25545"/>
                </a:cubicBezTo>
                <a:cubicBezTo>
                  <a:pt x="324142" y="30814"/>
                  <a:pt x="325438" y="38718"/>
                  <a:pt x="320254" y="43987"/>
                </a:cubicBezTo>
                <a:cubicBezTo>
                  <a:pt x="320254" y="43987"/>
                  <a:pt x="320254" y="43987"/>
                  <a:pt x="305999" y="61112"/>
                </a:cubicBezTo>
                <a:cubicBezTo>
                  <a:pt x="305999" y="61112"/>
                  <a:pt x="305999" y="61112"/>
                  <a:pt x="261938" y="20276"/>
                </a:cubicBezTo>
                <a:cubicBezTo>
                  <a:pt x="261938" y="20276"/>
                  <a:pt x="261938" y="20276"/>
                  <a:pt x="276193" y="4468"/>
                </a:cubicBezTo>
                <a:cubicBezTo>
                  <a:pt x="278785" y="1834"/>
                  <a:pt x="281377" y="516"/>
                  <a:pt x="285265" y="51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167884"/>
            <a:ext cx="10058400" cy="5395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633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占位符 14"/>
          <p:cNvPicPr>
            <a:picLocks noGrp="1" noChangeAspect="1"/>
          </p:cNvPicPr>
          <p:nvPr>
            <p:ph type="pic" sz="quarter" idx="10"/>
          </p:nvPr>
        </p:nvPicPr>
        <p:blipFill>
          <a:blip r:embed="rId3" cstate="screen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2" name="矩形 1"/>
          <p:cNvSpPr/>
          <p:nvPr/>
        </p:nvSpPr>
        <p:spPr>
          <a:xfrm>
            <a:off x="695325" y="781050"/>
            <a:ext cx="7191374" cy="5295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7886700" y="781050"/>
            <a:ext cx="3609975" cy="5295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1433848" y="1295728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 smtClean="0">
                <a:solidFill>
                  <a:schemeClr val="accent2"/>
                </a:solidFill>
              </a:rPr>
              <a:t>协同过滤技术</a:t>
            </a:r>
            <a:endParaRPr lang="zh-CN" altLang="en-US" sz="2800" b="1" dirty="0">
              <a:solidFill>
                <a:schemeClr val="accent2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460728" y="2496351"/>
            <a:ext cx="5730647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dirty="0"/>
              <a:t>协同过滤</a:t>
            </a:r>
            <a:r>
              <a:rPr lang="en-US" altLang="zh-CN" dirty="0"/>
              <a:t>(Collaborative Filtering)</a:t>
            </a:r>
            <a:r>
              <a:rPr lang="zh-CN" altLang="zh-CN" dirty="0"/>
              <a:t>是通过用户与产品的交互历史来为用户进行推荐。协同过滤算法主要分为基于用户的协同过滤（</a:t>
            </a:r>
            <a:r>
              <a:rPr lang="en-US" altLang="zh-CN" dirty="0"/>
              <a:t>user-based</a:t>
            </a:r>
            <a:r>
              <a:rPr lang="zh-CN" altLang="zh-CN" dirty="0"/>
              <a:t>）和基于项目的协同过滤（</a:t>
            </a:r>
            <a:r>
              <a:rPr lang="en-US" altLang="zh-CN" dirty="0"/>
              <a:t>item-based</a:t>
            </a:r>
            <a:r>
              <a:rPr lang="zh-CN" altLang="zh-CN" dirty="0"/>
              <a:t>）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endParaRPr lang="zh-CN" altLang="zh-CN" dirty="0"/>
          </a:p>
          <a:p>
            <a:r>
              <a:rPr lang="zh-CN" altLang="zh-CN" dirty="0"/>
              <a:t>基于用户的协同过滤是考虑用户与用户之间的相似度，将一个用户有所偏好的物品推荐给和他相似的用户；基于物品的协同过滤是考虑物品与物品之间的相似度，推荐给一个用户与他偏好的物品所相似的</a:t>
            </a:r>
            <a:r>
              <a:rPr lang="zh-CN" altLang="zh-CN" dirty="0" smtClean="0"/>
              <a:t>物品</a:t>
            </a:r>
            <a:r>
              <a:rPr lang="zh-CN" altLang="en-US" dirty="0"/>
              <a:t>，</a:t>
            </a:r>
            <a:r>
              <a:rPr lang="zh-CN" altLang="en-US" dirty="0" smtClean="0"/>
              <a:t>并且使用用户的历史交互物品作为用户的特征表示。</a:t>
            </a:r>
            <a:endParaRPr lang="zh-CN" alt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9" name="statistics-on-laptop_82095"/>
          <p:cNvSpPr>
            <a:spLocks noChangeAspect="1"/>
          </p:cNvSpPr>
          <p:nvPr/>
        </p:nvSpPr>
        <p:spPr bwMode="auto">
          <a:xfrm>
            <a:off x="9063717" y="2496351"/>
            <a:ext cx="1255940" cy="1930088"/>
          </a:xfrm>
          <a:custGeom>
            <a:avLst/>
            <a:gdLst>
              <a:gd name="connsiteX0" fmla="*/ 66675 w 215900"/>
              <a:gd name="connsiteY0" fmla="*/ 115887 h 331788"/>
              <a:gd name="connsiteX1" fmla="*/ 149225 w 215900"/>
              <a:gd name="connsiteY1" fmla="*/ 115887 h 331788"/>
              <a:gd name="connsiteX2" fmla="*/ 149225 w 215900"/>
              <a:gd name="connsiteY2" fmla="*/ 250859 h 331788"/>
              <a:gd name="connsiteX3" fmla="*/ 107950 w 215900"/>
              <a:gd name="connsiteY3" fmla="*/ 293687 h 331788"/>
              <a:gd name="connsiteX4" fmla="*/ 66675 w 215900"/>
              <a:gd name="connsiteY4" fmla="*/ 250859 h 331788"/>
              <a:gd name="connsiteX5" fmla="*/ 66675 w 215900"/>
              <a:gd name="connsiteY5" fmla="*/ 115887 h 331788"/>
              <a:gd name="connsiteX6" fmla="*/ 20637 w 215900"/>
              <a:gd name="connsiteY6" fmla="*/ 20637 h 331788"/>
              <a:gd name="connsiteX7" fmla="*/ 20637 w 215900"/>
              <a:gd name="connsiteY7" fmla="*/ 33606 h 331788"/>
              <a:gd name="connsiteX8" fmla="*/ 48003 w 215900"/>
              <a:gd name="connsiteY8" fmla="*/ 33606 h 331788"/>
              <a:gd name="connsiteX9" fmla="*/ 48003 w 215900"/>
              <a:gd name="connsiteY9" fmla="*/ 251491 h 331788"/>
              <a:gd name="connsiteX10" fmla="*/ 107950 w 215900"/>
              <a:gd name="connsiteY10" fmla="*/ 311150 h 331788"/>
              <a:gd name="connsiteX11" fmla="*/ 167896 w 215900"/>
              <a:gd name="connsiteY11" fmla="*/ 251491 h 331788"/>
              <a:gd name="connsiteX12" fmla="*/ 167896 w 215900"/>
              <a:gd name="connsiteY12" fmla="*/ 33606 h 331788"/>
              <a:gd name="connsiteX13" fmla="*/ 195262 w 215900"/>
              <a:gd name="connsiteY13" fmla="*/ 33606 h 331788"/>
              <a:gd name="connsiteX14" fmla="*/ 195262 w 215900"/>
              <a:gd name="connsiteY14" fmla="*/ 20637 h 331788"/>
              <a:gd name="connsiteX15" fmla="*/ 20637 w 215900"/>
              <a:gd name="connsiteY15" fmla="*/ 20637 h 331788"/>
              <a:gd name="connsiteX16" fmla="*/ 0 w 215900"/>
              <a:gd name="connsiteY16" fmla="*/ 0 h 331788"/>
              <a:gd name="connsiteX17" fmla="*/ 215900 w 215900"/>
              <a:gd name="connsiteY17" fmla="*/ 0 h 331788"/>
              <a:gd name="connsiteX18" fmla="*/ 215900 w 215900"/>
              <a:gd name="connsiteY18" fmla="*/ 54434 h 331788"/>
              <a:gd name="connsiteX19" fmla="*/ 188588 w 215900"/>
              <a:gd name="connsiteY19" fmla="*/ 54434 h 331788"/>
              <a:gd name="connsiteX20" fmla="*/ 188588 w 215900"/>
              <a:gd name="connsiteY20" fmla="*/ 251433 h 331788"/>
              <a:gd name="connsiteX21" fmla="*/ 107950 w 215900"/>
              <a:gd name="connsiteY21" fmla="*/ 331788 h 331788"/>
              <a:gd name="connsiteX22" fmla="*/ 27312 w 215900"/>
              <a:gd name="connsiteY22" fmla="*/ 251433 h 331788"/>
              <a:gd name="connsiteX23" fmla="*/ 27312 w 215900"/>
              <a:gd name="connsiteY23" fmla="*/ 54434 h 331788"/>
              <a:gd name="connsiteX24" fmla="*/ 0 w 215900"/>
              <a:gd name="connsiteY24" fmla="*/ 54434 h 331788"/>
              <a:gd name="connsiteX25" fmla="*/ 0 w 215900"/>
              <a:gd name="connsiteY25" fmla="*/ 0 h 331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215900" h="331788">
                <a:moveTo>
                  <a:pt x="66675" y="115887"/>
                </a:moveTo>
                <a:cubicBezTo>
                  <a:pt x="66675" y="115887"/>
                  <a:pt x="66675" y="115887"/>
                  <a:pt x="149225" y="115887"/>
                </a:cubicBezTo>
                <a:cubicBezTo>
                  <a:pt x="149225" y="115887"/>
                  <a:pt x="149225" y="115887"/>
                  <a:pt x="149225" y="250859"/>
                </a:cubicBezTo>
                <a:cubicBezTo>
                  <a:pt x="149225" y="274220"/>
                  <a:pt x="131167" y="293687"/>
                  <a:pt x="107950" y="293687"/>
                </a:cubicBezTo>
                <a:cubicBezTo>
                  <a:pt x="84733" y="293687"/>
                  <a:pt x="66675" y="274220"/>
                  <a:pt x="66675" y="250859"/>
                </a:cubicBezTo>
                <a:cubicBezTo>
                  <a:pt x="66675" y="250859"/>
                  <a:pt x="66675" y="250859"/>
                  <a:pt x="66675" y="115887"/>
                </a:cubicBezTo>
                <a:close/>
                <a:moveTo>
                  <a:pt x="20637" y="20637"/>
                </a:moveTo>
                <a:cubicBezTo>
                  <a:pt x="20637" y="20637"/>
                  <a:pt x="20637" y="20637"/>
                  <a:pt x="20637" y="33606"/>
                </a:cubicBezTo>
                <a:cubicBezTo>
                  <a:pt x="20637" y="33606"/>
                  <a:pt x="20637" y="33606"/>
                  <a:pt x="48003" y="33606"/>
                </a:cubicBezTo>
                <a:cubicBezTo>
                  <a:pt x="48003" y="33606"/>
                  <a:pt x="48003" y="33606"/>
                  <a:pt x="48003" y="251491"/>
                </a:cubicBezTo>
                <a:cubicBezTo>
                  <a:pt x="48003" y="283914"/>
                  <a:pt x="75370" y="311150"/>
                  <a:pt x="107950" y="311150"/>
                </a:cubicBezTo>
                <a:cubicBezTo>
                  <a:pt x="140529" y="311150"/>
                  <a:pt x="167896" y="283914"/>
                  <a:pt x="167896" y="251491"/>
                </a:cubicBezTo>
                <a:cubicBezTo>
                  <a:pt x="167896" y="251491"/>
                  <a:pt x="167896" y="251491"/>
                  <a:pt x="167896" y="33606"/>
                </a:cubicBezTo>
                <a:cubicBezTo>
                  <a:pt x="167896" y="33606"/>
                  <a:pt x="167896" y="33606"/>
                  <a:pt x="195262" y="33606"/>
                </a:cubicBezTo>
                <a:cubicBezTo>
                  <a:pt x="195262" y="33606"/>
                  <a:pt x="195262" y="33606"/>
                  <a:pt x="195262" y="20637"/>
                </a:cubicBezTo>
                <a:cubicBezTo>
                  <a:pt x="195262" y="20637"/>
                  <a:pt x="195262" y="20637"/>
                  <a:pt x="20637" y="20637"/>
                </a:cubicBezTo>
                <a:close/>
                <a:moveTo>
                  <a:pt x="0" y="0"/>
                </a:moveTo>
                <a:lnTo>
                  <a:pt x="215900" y="0"/>
                </a:lnTo>
                <a:cubicBezTo>
                  <a:pt x="215900" y="0"/>
                  <a:pt x="215900" y="0"/>
                  <a:pt x="215900" y="54434"/>
                </a:cubicBezTo>
                <a:cubicBezTo>
                  <a:pt x="215900" y="54434"/>
                  <a:pt x="215900" y="54434"/>
                  <a:pt x="188588" y="54434"/>
                </a:cubicBezTo>
                <a:cubicBezTo>
                  <a:pt x="188588" y="54434"/>
                  <a:pt x="188588" y="54434"/>
                  <a:pt x="188588" y="251433"/>
                </a:cubicBezTo>
                <a:cubicBezTo>
                  <a:pt x="188588" y="295499"/>
                  <a:pt x="152171" y="331788"/>
                  <a:pt x="107950" y="331788"/>
                </a:cubicBezTo>
                <a:cubicBezTo>
                  <a:pt x="63729" y="331788"/>
                  <a:pt x="27312" y="295499"/>
                  <a:pt x="27312" y="251433"/>
                </a:cubicBezTo>
                <a:cubicBezTo>
                  <a:pt x="27312" y="251433"/>
                  <a:pt x="27312" y="251433"/>
                  <a:pt x="27312" y="54434"/>
                </a:cubicBezTo>
                <a:cubicBezTo>
                  <a:pt x="27312" y="54434"/>
                  <a:pt x="27312" y="54434"/>
                  <a:pt x="0" y="54434"/>
                </a:cubicBezTo>
                <a:cubicBezTo>
                  <a:pt x="0" y="54434"/>
                  <a:pt x="0" y="54434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873751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  <p:bldP spid="16" grpId="0"/>
      <p:bldP spid="1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占位符 14"/>
          <p:cNvPicPr>
            <a:picLocks noGrp="1" noChangeAspect="1"/>
          </p:cNvPicPr>
          <p:nvPr>
            <p:ph type="pic" sz="quarter" idx="10"/>
          </p:nvPr>
        </p:nvPicPr>
        <p:blipFill>
          <a:blip r:embed="rId3" cstate="screen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2" name="矩形 1"/>
          <p:cNvSpPr/>
          <p:nvPr/>
        </p:nvSpPr>
        <p:spPr>
          <a:xfrm>
            <a:off x="695325" y="781050"/>
            <a:ext cx="7191374" cy="5295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7886700" y="781050"/>
            <a:ext cx="3609975" cy="5295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1433848" y="1037927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 smtClean="0">
                <a:solidFill>
                  <a:schemeClr val="accent2"/>
                </a:solidFill>
              </a:rPr>
              <a:t>深度学习技术</a:t>
            </a:r>
            <a:endParaRPr lang="zh-CN" altLang="en-US" sz="2800" b="1" dirty="0">
              <a:solidFill>
                <a:schemeClr val="accent2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433848" y="1696686"/>
            <a:ext cx="5730647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当前，深度学习技术主要包括多层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感知器</a:t>
            </a:r>
            <a:r>
              <a:rPr lang="zh-CN" altLang="zh-CN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（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MLP</a:t>
            </a:r>
            <a:r>
              <a:rPr lang="zh-CN" altLang="zh-CN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）、自编码器（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AE</a:t>
            </a:r>
            <a:r>
              <a:rPr lang="zh-CN" altLang="zh-CN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）、卷积神经网络（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CNN</a:t>
            </a:r>
            <a:r>
              <a:rPr lang="zh-CN" altLang="zh-CN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）、循环神经网络（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RNN</a:t>
            </a:r>
            <a:r>
              <a:rPr lang="zh-CN" altLang="zh-CN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）、受限玻尔兹曼机（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RBM</a:t>
            </a:r>
            <a:r>
              <a:rPr lang="zh-CN" altLang="zh-CN" dirty="0" smtClean="0">
                <a:solidFill>
                  <a:schemeClr val="bg2">
                    <a:lumMod val="10000"/>
                  </a:schemeClr>
                </a:solidFill>
                <a:latin typeface="+mn-ea"/>
              </a:rPr>
              <a:t>）等。</a:t>
            </a:r>
            <a:r>
              <a:rPr lang="zh-CN" altLang="zh-CN" dirty="0" smtClean="0"/>
              <a:t>深度</a:t>
            </a:r>
            <a:r>
              <a:rPr lang="zh-CN" altLang="zh-CN" dirty="0"/>
              <a:t>神经网络擅长寻找输入输出数据之间的非线性关系，并且能够将数据间复杂的关系以权重、偏移等数据的形式表示。</a:t>
            </a:r>
            <a:endParaRPr lang="zh-CN" altLang="zh-CN" dirty="0" smtClean="0">
              <a:solidFill>
                <a:schemeClr val="bg2">
                  <a:lumMod val="10000"/>
                </a:schemeClr>
              </a:solidFill>
              <a:latin typeface="+mn-ea"/>
            </a:endParaRPr>
          </a:p>
        </p:txBody>
      </p:sp>
      <p:sp>
        <p:nvSpPr>
          <p:cNvPr id="19" name="statistics-on-laptop_82095"/>
          <p:cNvSpPr>
            <a:spLocks noChangeAspect="1"/>
          </p:cNvSpPr>
          <p:nvPr/>
        </p:nvSpPr>
        <p:spPr bwMode="auto">
          <a:xfrm>
            <a:off x="9063717" y="2496351"/>
            <a:ext cx="1255940" cy="1930088"/>
          </a:xfrm>
          <a:custGeom>
            <a:avLst/>
            <a:gdLst>
              <a:gd name="connsiteX0" fmla="*/ 66675 w 215900"/>
              <a:gd name="connsiteY0" fmla="*/ 115887 h 331788"/>
              <a:gd name="connsiteX1" fmla="*/ 149225 w 215900"/>
              <a:gd name="connsiteY1" fmla="*/ 115887 h 331788"/>
              <a:gd name="connsiteX2" fmla="*/ 149225 w 215900"/>
              <a:gd name="connsiteY2" fmla="*/ 250859 h 331788"/>
              <a:gd name="connsiteX3" fmla="*/ 107950 w 215900"/>
              <a:gd name="connsiteY3" fmla="*/ 293687 h 331788"/>
              <a:gd name="connsiteX4" fmla="*/ 66675 w 215900"/>
              <a:gd name="connsiteY4" fmla="*/ 250859 h 331788"/>
              <a:gd name="connsiteX5" fmla="*/ 66675 w 215900"/>
              <a:gd name="connsiteY5" fmla="*/ 115887 h 331788"/>
              <a:gd name="connsiteX6" fmla="*/ 20637 w 215900"/>
              <a:gd name="connsiteY6" fmla="*/ 20637 h 331788"/>
              <a:gd name="connsiteX7" fmla="*/ 20637 w 215900"/>
              <a:gd name="connsiteY7" fmla="*/ 33606 h 331788"/>
              <a:gd name="connsiteX8" fmla="*/ 48003 w 215900"/>
              <a:gd name="connsiteY8" fmla="*/ 33606 h 331788"/>
              <a:gd name="connsiteX9" fmla="*/ 48003 w 215900"/>
              <a:gd name="connsiteY9" fmla="*/ 251491 h 331788"/>
              <a:gd name="connsiteX10" fmla="*/ 107950 w 215900"/>
              <a:gd name="connsiteY10" fmla="*/ 311150 h 331788"/>
              <a:gd name="connsiteX11" fmla="*/ 167896 w 215900"/>
              <a:gd name="connsiteY11" fmla="*/ 251491 h 331788"/>
              <a:gd name="connsiteX12" fmla="*/ 167896 w 215900"/>
              <a:gd name="connsiteY12" fmla="*/ 33606 h 331788"/>
              <a:gd name="connsiteX13" fmla="*/ 195262 w 215900"/>
              <a:gd name="connsiteY13" fmla="*/ 33606 h 331788"/>
              <a:gd name="connsiteX14" fmla="*/ 195262 w 215900"/>
              <a:gd name="connsiteY14" fmla="*/ 20637 h 331788"/>
              <a:gd name="connsiteX15" fmla="*/ 20637 w 215900"/>
              <a:gd name="connsiteY15" fmla="*/ 20637 h 331788"/>
              <a:gd name="connsiteX16" fmla="*/ 0 w 215900"/>
              <a:gd name="connsiteY16" fmla="*/ 0 h 331788"/>
              <a:gd name="connsiteX17" fmla="*/ 215900 w 215900"/>
              <a:gd name="connsiteY17" fmla="*/ 0 h 331788"/>
              <a:gd name="connsiteX18" fmla="*/ 215900 w 215900"/>
              <a:gd name="connsiteY18" fmla="*/ 54434 h 331788"/>
              <a:gd name="connsiteX19" fmla="*/ 188588 w 215900"/>
              <a:gd name="connsiteY19" fmla="*/ 54434 h 331788"/>
              <a:gd name="connsiteX20" fmla="*/ 188588 w 215900"/>
              <a:gd name="connsiteY20" fmla="*/ 251433 h 331788"/>
              <a:gd name="connsiteX21" fmla="*/ 107950 w 215900"/>
              <a:gd name="connsiteY21" fmla="*/ 331788 h 331788"/>
              <a:gd name="connsiteX22" fmla="*/ 27312 w 215900"/>
              <a:gd name="connsiteY22" fmla="*/ 251433 h 331788"/>
              <a:gd name="connsiteX23" fmla="*/ 27312 w 215900"/>
              <a:gd name="connsiteY23" fmla="*/ 54434 h 331788"/>
              <a:gd name="connsiteX24" fmla="*/ 0 w 215900"/>
              <a:gd name="connsiteY24" fmla="*/ 54434 h 331788"/>
              <a:gd name="connsiteX25" fmla="*/ 0 w 215900"/>
              <a:gd name="connsiteY25" fmla="*/ 0 h 331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215900" h="331788">
                <a:moveTo>
                  <a:pt x="66675" y="115887"/>
                </a:moveTo>
                <a:cubicBezTo>
                  <a:pt x="66675" y="115887"/>
                  <a:pt x="66675" y="115887"/>
                  <a:pt x="149225" y="115887"/>
                </a:cubicBezTo>
                <a:cubicBezTo>
                  <a:pt x="149225" y="115887"/>
                  <a:pt x="149225" y="115887"/>
                  <a:pt x="149225" y="250859"/>
                </a:cubicBezTo>
                <a:cubicBezTo>
                  <a:pt x="149225" y="274220"/>
                  <a:pt x="131167" y="293687"/>
                  <a:pt x="107950" y="293687"/>
                </a:cubicBezTo>
                <a:cubicBezTo>
                  <a:pt x="84733" y="293687"/>
                  <a:pt x="66675" y="274220"/>
                  <a:pt x="66675" y="250859"/>
                </a:cubicBezTo>
                <a:cubicBezTo>
                  <a:pt x="66675" y="250859"/>
                  <a:pt x="66675" y="250859"/>
                  <a:pt x="66675" y="115887"/>
                </a:cubicBezTo>
                <a:close/>
                <a:moveTo>
                  <a:pt x="20637" y="20637"/>
                </a:moveTo>
                <a:cubicBezTo>
                  <a:pt x="20637" y="20637"/>
                  <a:pt x="20637" y="20637"/>
                  <a:pt x="20637" y="33606"/>
                </a:cubicBezTo>
                <a:cubicBezTo>
                  <a:pt x="20637" y="33606"/>
                  <a:pt x="20637" y="33606"/>
                  <a:pt x="48003" y="33606"/>
                </a:cubicBezTo>
                <a:cubicBezTo>
                  <a:pt x="48003" y="33606"/>
                  <a:pt x="48003" y="33606"/>
                  <a:pt x="48003" y="251491"/>
                </a:cubicBezTo>
                <a:cubicBezTo>
                  <a:pt x="48003" y="283914"/>
                  <a:pt x="75370" y="311150"/>
                  <a:pt x="107950" y="311150"/>
                </a:cubicBezTo>
                <a:cubicBezTo>
                  <a:pt x="140529" y="311150"/>
                  <a:pt x="167896" y="283914"/>
                  <a:pt x="167896" y="251491"/>
                </a:cubicBezTo>
                <a:cubicBezTo>
                  <a:pt x="167896" y="251491"/>
                  <a:pt x="167896" y="251491"/>
                  <a:pt x="167896" y="33606"/>
                </a:cubicBezTo>
                <a:cubicBezTo>
                  <a:pt x="167896" y="33606"/>
                  <a:pt x="167896" y="33606"/>
                  <a:pt x="195262" y="33606"/>
                </a:cubicBezTo>
                <a:cubicBezTo>
                  <a:pt x="195262" y="33606"/>
                  <a:pt x="195262" y="33606"/>
                  <a:pt x="195262" y="20637"/>
                </a:cubicBezTo>
                <a:cubicBezTo>
                  <a:pt x="195262" y="20637"/>
                  <a:pt x="195262" y="20637"/>
                  <a:pt x="20637" y="20637"/>
                </a:cubicBezTo>
                <a:close/>
                <a:moveTo>
                  <a:pt x="0" y="0"/>
                </a:moveTo>
                <a:lnTo>
                  <a:pt x="215900" y="0"/>
                </a:lnTo>
                <a:cubicBezTo>
                  <a:pt x="215900" y="0"/>
                  <a:pt x="215900" y="0"/>
                  <a:pt x="215900" y="54434"/>
                </a:cubicBezTo>
                <a:cubicBezTo>
                  <a:pt x="215900" y="54434"/>
                  <a:pt x="215900" y="54434"/>
                  <a:pt x="188588" y="54434"/>
                </a:cubicBezTo>
                <a:cubicBezTo>
                  <a:pt x="188588" y="54434"/>
                  <a:pt x="188588" y="54434"/>
                  <a:pt x="188588" y="251433"/>
                </a:cubicBezTo>
                <a:cubicBezTo>
                  <a:pt x="188588" y="295499"/>
                  <a:pt x="152171" y="331788"/>
                  <a:pt x="107950" y="331788"/>
                </a:cubicBezTo>
                <a:cubicBezTo>
                  <a:pt x="63729" y="331788"/>
                  <a:pt x="27312" y="295499"/>
                  <a:pt x="27312" y="251433"/>
                </a:cubicBezTo>
                <a:cubicBezTo>
                  <a:pt x="27312" y="251433"/>
                  <a:pt x="27312" y="251433"/>
                  <a:pt x="27312" y="54434"/>
                </a:cubicBezTo>
                <a:cubicBezTo>
                  <a:pt x="27312" y="54434"/>
                  <a:pt x="27312" y="54434"/>
                  <a:pt x="0" y="54434"/>
                </a:cubicBezTo>
                <a:cubicBezTo>
                  <a:pt x="0" y="54434"/>
                  <a:pt x="0" y="54434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1433848" y="3309553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 smtClean="0">
                <a:solidFill>
                  <a:schemeClr val="accent2"/>
                </a:solidFill>
              </a:rPr>
              <a:t>注意力机制</a:t>
            </a:r>
            <a:endParaRPr lang="zh-CN" altLang="en-US" sz="2800" b="1" dirty="0">
              <a:solidFill>
                <a:schemeClr val="accent2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433848" y="4077698"/>
            <a:ext cx="5730647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dirty="0"/>
              <a:t>注意力机制源于人类视觉的</a:t>
            </a:r>
            <a:r>
              <a:rPr lang="zh-CN" altLang="zh-CN" dirty="0" smtClean="0"/>
              <a:t>注意力。人眼</a:t>
            </a:r>
            <a:r>
              <a:rPr lang="zh-CN" altLang="en-US" dirty="0" smtClean="0"/>
              <a:t>在</a:t>
            </a:r>
            <a:r>
              <a:rPr lang="zh-CN" altLang="zh-CN" dirty="0" smtClean="0"/>
              <a:t>看物品</a:t>
            </a:r>
            <a:r>
              <a:rPr lang="zh-CN" altLang="en-US" dirty="0" smtClean="0"/>
              <a:t>时</a:t>
            </a:r>
            <a:r>
              <a:rPr lang="zh-CN" altLang="zh-CN" dirty="0" smtClean="0"/>
              <a:t>，</a:t>
            </a:r>
            <a:r>
              <a:rPr lang="zh-CN" altLang="zh-CN" dirty="0"/>
              <a:t>会得到物品</a:t>
            </a:r>
            <a:r>
              <a:rPr lang="zh-CN" altLang="zh-CN" dirty="0" smtClean="0"/>
              <a:t>上需要</a:t>
            </a:r>
            <a:r>
              <a:rPr lang="zh-CN" altLang="zh-CN" dirty="0"/>
              <a:t>重点关注的区域，从而在相关区域集中</a:t>
            </a:r>
            <a:r>
              <a:rPr lang="zh-CN" altLang="zh-CN" dirty="0" smtClean="0"/>
              <a:t>注意力。</a:t>
            </a:r>
            <a:r>
              <a:rPr lang="zh-CN" altLang="zh-CN" dirty="0"/>
              <a:t>注意力</a:t>
            </a:r>
            <a:r>
              <a:rPr lang="zh-CN" altLang="zh-CN" dirty="0" smtClean="0"/>
              <a:t>机制</a:t>
            </a:r>
            <a:r>
              <a:rPr lang="zh-CN" altLang="en-US" dirty="0" smtClean="0"/>
              <a:t>也是如此</a:t>
            </a:r>
            <a:r>
              <a:rPr lang="zh-CN" altLang="zh-CN" dirty="0" smtClean="0"/>
              <a:t>，它</a:t>
            </a:r>
            <a:r>
              <a:rPr lang="zh-CN" altLang="zh-CN" dirty="0"/>
              <a:t>计算众多信息的重要程度，从中放大所需要的信息，缩减甚至忽视不重要的信息。注意力机制近年来在深度学习的各个领域都受到了广泛的应用</a:t>
            </a:r>
            <a:r>
              <a:rPr lang="zh-CN" altLang="zh-CN" dirty="0" smtClean="0"/>
              <a:t>。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196344722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  <p:bldP spid="16" grpId="0"/>
      <p:bldP spid="19" grpId="0" animBg="1"/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占位符 14"/>
          <p:cNvPicPr>
            <a:picLocks noGrp="1" noChangeAspect="1"/>
          </p:cNvPicPr>
          <p:nvPr>
            <p:ph type="pic" sz="quarter" idx="10"/>
          </p:nvPr>
        </p:nvPicPr>
        <p:blipFill>
          <a:blip r:embed="rId3" cstate="screen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2" name="矩形 1"/>
          <p:cNvSpPr/>
          <p:nvPr/>
        </p:nvSpPr>
        <p:spPr>
          <a:xfrm>
            <a:off x="695325" y="813445"/>
            <a:ext cx="7191374" cy="5295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7886700" y="781050"/>
            <a:ext cx="3609975" cy="5295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1402317" y="1800225"/>
            <a:ext cx="36375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err="1" smtClean="0">
                <a:solidFill>
                  <a:schemeClr val="accent2"/>
                </a:solidFill>
              </a:rPr>
              <a:t>Django</a:t>
            </a:r>
            <a:r>
              <a:rPr lang="en-US" altLang="zh-CN" sz="2800" b="1" dirty="0" smtClean="0">
                <a:solidFill>
                  <a:schemeClr val="accent2"/>
                </a:solidFill>
              </a:rPr>
              <a:t> web</a:t>
            </a:r>
            <a:r>
              <a:rPr lang="zh-CN" altLang="en-US" sz="2800" b="1" dirty="0" smtClean="0">
                <a:solidFill>
                  <a:schemeClr val="accent2"/>
                </a:solidFill>
              </a:rPr>
              <a:t>应用框架</a:t>
            </a:r>
            <a:endParaRPr lang="zh-CN" altLang="en-US" sz="2800" b="1" dirty="0">
              <a:solidFill>
                <a:schemeClr val="accent2"/>
              </a:solidFill>
            </a:endParaRPr>
          </a:p>
        </p:txBody>
      </p:sp>
      <p:sp>
        <p:nvSpPr>
          <p:cNvPr id="19" name="statistics-on-laptop_82095"/>
          <p:cNvSpPr>
            <a:spLocks noChangeAspect="1"/>
          </p:cNvSpPr>
          <p:nvPr/>
        </p:nvSpPr>
        <p:spPr bwMode="auto">
          <a:xfrm>
            <a:off x="9063717" y="2496351"/>
            <a:ext cx="1255940" cy="1930088"/>
          </a:xfrm>
          <a:custGeom>
            <a:avLst/>
            <a:gdLst>
              <a:gd name="connsiteX0" fmla="*/ 66675 w 215900"/>
              <a:gd name="connsiteY0" fmla="*/ 115887 h 331788"/>
              <a:gd name="connsiteX1" fmla="*/ 149225 w 215900"/>
              <a:gd name="connsiteY1" fmla="*/ 115887 h 331788"/>
              <a:gd name="connsiteX2" fmla="*/ 149225 w 215900"/>
              <a:gd name="connsiteY2" fmla="*/ 250859 h 331788"/>
              <a:gd name="connsiteX3" fmla="*/ 107950 w 215900"/>
              <a:gd name="connsiteY3" fmla="*/ 293687 h 331788"/>
              <a:gd name="connsiteX4" fmla="*/ 66675 w 215900"/>
              <a:gd name="connsiteY4" fmla="*/ 250859 h 331788"/>
              <a:gd name="connsiteX5" fmla="*/ 66675 w 215900"/>
              <a:gd name="connsiteY5" fmla="*/ 115887 h 331788"/>
              <a:gd name="connsiteX6" fmla="*/ 20637 w 215900"/>
              <a:gd name="connsiteY6" fmla="*/ 20637 h 331788"/>
              <a:gd name="connsiteX7" fmla="*/ 20637 w 215900"/>
              <a:gd name="connsiteY7" fmla="*/ 33606 h 331788"/>
              <a:gd name="connsiteX8" fmla="*/ 48003 w 215900"/>
              <a:gd name="connsiteY8" fmla="*/ 33606 h 331788"/>
              <a:gd name="connsiteX9" fmla="*/ 48003 w 215900"/>
              <a:gd name="connsiteY9" fmla="*/ 251491 h 331788"/>
              <a:gd name="connsiteX10" fmla="*/ 107950 w 215900"/>
              <a:gd name="connsiteY10" fmla="*/ 311150 h 331788"/>
              <a:gd name="connsiteX11" fmla="*/ 167896 w 215900"/>
              <a:gd name="connsiteY11" fmla="*/ 251491 h 331788"/>
              <a:gd name="connsiteX12" fmla="*/ 167896 w 215900"/>
              <a:gd name="connsiteY12" fmla="*/ 33606 h 331788"/>
              <a:gd name="connsiteX13" fmla="*/ 195262 w 215900"/>
              <a:gd name="connsiteY13" fmla="*/ 33606 h 331788"/>
              <a:gd name="connsiteX14" fmla="*/ 195262 w 215900"/>
              <a:gd name="connsiteY14" fmla="*/ 20637 h 331788"/>
              <a:gd name="connsiteX15" fmla="*/ 20637 w 215900"/>
              <a:gd name="connsiteY15" fmla="*/ 20637 h 331788"/>
              <a:gd name="connsiteX16" fmla="*/ 0 w 215900"/>
              <a:gd name="connsiteY16" fmla="*/ 0 h 331788"/>
              <a:gd name="connsiteX17" fmla="*/ 215900 w 215900"/>
              <a:gd name="connsiteY17" fmla="*/ 0 h 331788"/>
              <a:gd name="connsiteX18" fmla="*/ 215900 w 215900"/>
              <a:gd name="connsiteY18" fmla="*/ 54434 h 331788"/>
              <a:gd name="connsiteX19" fmla="*/ 188588 w 215900"/>
              <a:gd name="connsiteY19" fmla="*/ 54434 h 331788"/>
              <a:gd name="connsiteX20" fmla="*/ 188588 w 215900"/>
              <a:gd name="connsiteY20" fmla="*/ 251433 h 331788"/>
              <a:gd name="connsiteX21" fmla="*/ 107950 w 215900"/>
              <a:gd name="connsiteY21" fmla="*/ 331788 h 331788"/>
              <a:gd name="connsiteX22" fmla="*/ 27312 w 215900"/>
              <a:gd name="connsiteY22" fmla="*/ 251433 h 331788"/>
              <a:gd name="connsiteX23" fmla="*/ 27312 w 215900"/>
              <a:gd name="connsiteY23" fmla="*/ 54434 h 331788"/>
              <a:gd name="connsiteX24" fmla="*/ 0 w 215900"/>
              <a:gd name="connsiteY24" fmla="*/ 54434 h 331788"/>
              <a:gd name="connsiteX25" fmla="*/ 0 w 215900"/>
              <a:gd name="connsiteY25" fmla="*/ 0 h 331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215900" h="331788">
                <a:moveTo>
                  <a:pt x="66675" y="115887"/>
                </a:moveTo>
                <a:cubicBezTo>
                  <a:pt x="66675" y="115887"/>
                  <a:pt x="66675" y="115887"/>
                  <a:pt x="149225" y="115887"/>
                </a:cubicBezTo>
                <a:cubicBezTo>
                  <a:pt x="149225" y="115887"/>
                  <a:pt x="149225" y="115887"/>
                  <a:pt x="149225" y="250859"/>
                </a:cubicBezTo>
                <a:cubicBezTo>
                  <a:pt x="149225" y="274220"/>
                  <a:pt x="131167" y="293687"/>
                  <a:pt x="107950" y="293687"/>
                </a:cubicBezTo>
                <a:cubicBezTo>
                  <a:pt x="84733" y="293687"/>
                  <a:pt x="66675" y="274220"/>
                  <a:pt x="66675" y="250859"/>
                </a:cubicBezTo>
                <a:cubicBezTo>
                  <a:pt x="66675" y="250859"/>
                  <a:pt x="66675" y="250859"/>
                  <a:pt x="66675" y="115887"/>
                </a:cubicBezTo>
                <a:close/>
                <a:moveTo>
                  <a:pt x="20637" y="20637"/>
                </a:moveTo>
                <a:cubicBezTo>
                  <a:pt x="20637" y="20637"/>
                  <a:pt x="20637" y="20637"/>
                  <a:pt x="20637" y="33606"/>
                </a:cubicBezTo>
                <a:cubicBezTo>
                  <a:pt x="20637" y="33606"/>
                  <a:pt x="20637" y="33606"/>
                  <a:pt x="48003" y="33606"/>
                </a:cubicBezTo>
                <a:cubicBezTo>
                  <a:pt x="48003" y="33606"/>
                  <a:pt x="48003" y="33606"/>
                  <a:pt x="48003" y="251491"/>
                </a:cubicBezTo>
                <a:cubicBezTo>
                  <a:pt x="48003" y="283914"/>
                  <a:pt x="75370" y="311150"/>
                  <a:pt x="107950" y="311150"/>
                </a:cubicBezTo>
                <a:cubicBezTo>
                  <a:pt x="140529" y="311150"/>
                  <a:pt x="167896" y="283914"/>
                  <a:pt x="167896" y="251491"/>
                </a:cubicBezTo>
                <a:cubicBezTo>
                  <a:pt x="167896" y="251491"/>
                  <a:pt x="167896" y="251491"/>
                  <a:pt x="167896" y="33606"/>
                </a:cubicBezTo>
                <a:cubicBezTo>
                  <a:pt x="167896" y="33606"/>
                  <a:pt x="167896" y="33606"/>
                  <a:pt x="195262" y="33606"/>
                </a:cubicBezTo>
                <a:cubicBezTo>
                  <a:pt x="195262" y="33606"/>
                  <a:pt x="195262" y="33606"/>
                  <a:pt x="195262" y="20637"/>
                </a:cubicBezTo>
                <a:cubicBezTo>
                  <a:pt x="195262" y="20637"/>
                  <a:pt x="195262" y="20637"/>
                  <a:pt x="20637" y="20637"/>
                </a:cubicBezTo>
                <a:close/>
                <a:moveTo>
                  <a:pt x="0" y="0"/>
                </a:moveTo>
                <a:lnTo>
                  <a:pt x="215900" y="0"/>
                </a:lnTo>
                <a:cubicBezTo>
                  <a:pt x="215900" y="0"/>
                  <a:pt x="215900" y="0"/>
                  <a:pt x="215900" y="54434"/>
                </a:cubicBezTo>
                <a:cubicBezTo>
                  <a:pt x="215900" y="54434"/>
                  <a:pt x="215900" y="54434"/>
                  <a:pt x="188588" y="54434"/>
                </a:cubicBezTo>
                <a:cubicBezTo>
                  <a:pt x="188588" y="54434"/>
                  <a:pt x="188588" y="54434"/>
                  <a:pt x="188588" y="251433"/>
                </a:cubicBezTo>
                <a:cubicBezTo>
                  <a:pt x="188588" y="295499"/>
                  <a:pt x="152171" y="331788"/>
                  <a:pt x="107950" y="331788"/>
                </a:cubicBezTo>
                <a:cubicBezTo>
                  <a:pt x="63729" y="331788"/>
                  <a:pt x="27312" y="295499"/>
                  <a:pt x="27312" y="251433"/>
                </a:cubicBezTo>
                <a:cubicBezTo>
                  <a:pt x="27312" y="251433"/>
                  <a:pt x="27312" y="251433"/>
                  <a:pt x="27312" y="54434"/>
                </a:cubicBezTo>
                <a:cubicBezTo>
                  <a:pt x="27312" y="54434"/>
                  <a:pt x="27312" y="54434"/>
                  <a:pt x="0" y="54434"/>
                </a:cubicBezTo>
                <a:cubicBezTo>
                  <a:pt x="0" y="54434"/>
                  <a:pt x="0" y="54434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1402317" y="2938175"/>
            <a:ext cx="21210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>
                <a:solidFill>
                  <a:schemeClr val="accent2"/>
                </a:solidFill>
              </a:rPr>
              <a:t>Python</a:t>
            </a:r>
            <a:r>
              <a:rPr lang="zh-CN" altLang="en-US" sz="2800" b="1" dirty="0" smtClean="0">
                <a:solidFill>
                  <a:schemeClr val="accent2"/>
                </a:solidFill>
              </a:rPr>
              <a:t>爬虫</a:t>
            </a:r>
            <a:endParaRPr lang="zh-CN" altLang="en-US" sz="2800" b="1" dirty="0">
              <a:solidFill>
                <a:schemeClr val="accent2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402317" y="4076125"/>
            <a:ext cx="24994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>
                <a:solidFill>
                  <a:schemeClr val="accent2"/>
                </a:solidFill>
              </a:rPr>
              <a:t>MySQL</a:t>
            </a:r>
            <a:r>
              <a:rPr lang="zh-CN" altLang="en-US" sz="2800" b="1" dirty="0" smtClean="0">
                <a:solidFill>
                  <a:schemeClr val="accent2"/>
                </a:solidFill>
              </a:rPr>
              <a:t>数据库</a:t>
            </a:r>
            <a:endParaRPr lang="zh-CN" altLang="en-US" sz="28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141749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  <p:bldP spid="1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箭头: 五边形 1"/>
          <p:cNvSpPr/>
          <p:nvPr/>
        </p:nvSpPr>
        <p:spPr>
          <a:xfrm rot="5400000">
            <a:off x="5581650" y="-666750"/>
            <a:ext cx="1028700" cy="2362200"/>
          </a:xfrm>
          <a:prstGeom prst="homePlate">
            <a:avLst>
              <a:gd name="adj" fmla="val 32716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016218" y="139184"/>
            <a:ext cx="21595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CONTENTS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915839" y="1943100"/>
            <a:ext cx="3171825" cy="3592710"/>
          </a:xfrm>
          <a:custGeom>
            <a:avLst/>
            <a:gdLst>
              <a:gd name="connsiteX0" fmla="*/ 0 w 3251200"/>
              <a:gd name="connsiteY0" fmla="*/ 0 h 2628900"/>
              <a:gd name="connsiteX1" fmla="*/ 3251200 w 3251200"/>
              <a:gd name="connsiteY1" fmla="*/ 0 h 2628900"/>
              <a:gd name="connsiteX2" fmla="*/ 3251200 w 3251200"/>
              <a:gd name="connsiteY2" fmla="*/ 2628900 h 2628900"/>
              <a:gd name="connsiteX3" fmla="*/ 0 w 3251200"/>
              <a:gd name="connsiteY3" fmla="*/ 2628900 h 2628900"/>
              <a:gd name="connsiteX4" fmla="*/ 0 w 3251200"/>
              <a:gd name="connsiteY4" fmla="*/ 0 h 2628900"/>
              <a:gd name="connsiteX0" fmla="*/ 0 w 3251200"/>
              <a:gd name="connsiteY0" fmla="*/ 0 h 2628900"/>
              <a:gd name="connsiteX1" fmla="*/ 3251200 w 3251200"/>
              <a:gd name="connsiteY1" fmla="*/ 152400 h 2628900"/>
              <a:gd name="connsiteX2" fmla="*/ 3251200 w 3251200"/>
              <a:gd name="connsiteY2" fmla="*/ 2628900 h 2628900"/>
              <a:gd name="connsiteX3" fmla="*/ 0 w 3251200"/>
              <a:gd name="connsiteY3" fmla="*/ 2628900 h 2628900"/>
              <a:gd name="connsiteX4" fmla="*/ 0 w 3251200"/>
              <a:gd name="connsiteY4" fmla="*/ 0 h 2628900"/>
              <a:gd name="connsiteX0" fmla="*/ 0 w 3251200"/>
              <a:gd name="connsiteY0" fmla="*/ 0 h 2628900"/>
              <a:gd name="connsiteX1" fmla="*/ 3251200 w 3251200"/>
              <a:gd name="connsiteY1" fmla="*/ 152400 h 2628900"/>
              <a:gd name="connsiteX2" fmla="*/ 3251200 w 3251200"/>
              <a:gd name="connsiteY2" fmla="*/ 2463800 h 2628900"/>
              <a:gd name="connsiteX3" fmla="*/ 0 w 3251200"/>
              <a:gd name="connsiteY3" fmla="*/ 2628900 h 2628900"/>
              <a:gd name="connsiteX4" fmla="*/ 0 w 3251200"/>
              <a:gd name="connsiteY4" fmla="*/ 0 h 262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51200" h="2628900">
                <a:moveTo>
                  <a:pt x="0" y="0"/>
                </a:moveTo>
                <a:lnTo>
                  <a:pt x="3251200" y="152400"/>
                </a:lnTo>
                <a:lnTo>
                  <a:pt x="3251200" y="2463800"/>
                </a:lnTo>
                <a:lnTo>
                  <a:pt x="0" y="26289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2">
                  <a:lumMod val="75000"/>
                </a:schemeClr>
              </a:gs>
            </a:gsLst>
            <a:lin ang="0" scaled="1"/>
          </a:gradFill>
          <a:ln>
            <a:noFill/>
          </a:ln>
          <a:effectLst>
            <a:outerShdw blurRad="152400" dist="38100" dir="10800000" algn="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2" name="statistics-on-laptop_82095"/>
          <p:cNvSpPr>
            <a:spLocks noChangeAspect="1"/>
          </p:cNvSpPr>
          <p:nvPr/>
        </p:nvSpPr>
        <p:spPr bwMode="auto">
          <a:xfrm>
            <a:off x="2852093" y="3109933"/>
            <a:ext cx="1299316" cy="1259041"/>
          </a:xfrm>
          <a:custGeom>
            <a:avLst/>
            <a:gdLst>
              <a:gd name="connsiteX0" fmla="*/ 58918 w 323554"/>
              <a:gd name="connsiteY0" fmla="*/ 189699 h 313525"/>
              <a:gd name="connsiteX1" fmla="*/ 101421 w 323554"/>
              <a:gd name="connsiteY1" fmla="*/ 189699 h 313525"/>
              <a:gd name="connsiteX2" fmla="*/ 103997 w 323554"/>
              <a:gd name="connsiteY2" fmla="*/ 189699 h 313525"/>
              <a:gd name="connsiteX3" fmla="*/ 114301 w 323554"/>
              <a:gd name="connsiteY3" fmla="*/ 201731 h 313525"/>
              <a:gd name="connsiteX4" fmla="*/ 113013 w 323554"/>
              <a:gd name="connsiteY4" fmla="*/ 205741 h 313525"/>
              <a:gd name="connsiteX5" fmla="*/ 101421 w 323554"/>
              <a:gd name="connsiteY5" fmla="*/ 215099 h 313525"/>
              <a:gd name="connsiteX6" fmla="*/ 58918 w 323554"/>
              <a:gd name="connsiteY6" fmla="*/ 215099 h 313525"/>
              <a:gd name="connsiteX7" fmla="*/ 46038 w 323554"/>
              <a:gd name="connsiteY7" fmla="*/ 201731 h 313525"/>
              <a:gd name="connsiteX8" fmla="*/ 58918 w 323554"/>
              <a:gd name="connsiteY8" fmla="*/ 189699 h 313525"/>
              <a:gd name="connsiteX9" fmla="*/ 149225 w 323554"/>
              <a:gd name="connsiteY9" fmla="*/ 165887 h 313525"/>
              <a:gd name="connsiteX10" fmla="*/ 142875 w 323554"/>
              <a:gd name="connsiteY10" fmla="*/ 186525 h 313525"/>
              <a:gd name="connsiteX11" fmla="*/ 153988 w 323554"/>
              <a:gd name="connsiteY11" fmla="*/ 196050 h 313525"/>
              <a:gd name="connsiteX12" fmla="*/ 173038 w 323554"/>
              <a:gd name="connsiteY12" fmla="*/ 188112 h 313525"/>
              <a:gd name="connsiteX13" fmla="*/ 145188 w 323554"/>
              <a:gd name="connsiteY13" fmla="*/ 151599 h 313525"/>
              <a:gd name="connsiteX14" fmla="*/ 187326 w 323554"/>
              <a:gd name="connsiteY14" fmla="*/ 190104 h 313525"/>
              <a:gd name="connsiteX15" fmla="*/ 138803 w 323554"/>
              <a:gd name="connsiteY15" fmla="*/ 210640 h 313525"/>
              <a:gd name="connsiteX16" fmla="*/ 131142 w 323554"/>
              <a:gd name="connsiteY16" fmla="*/ 210640 h 313525"/>
              <a:gd name="connsiteX17" fmla="*/ 129865 w 323554"/>
              <a:gd name="connsiteY17" fmla="*/ 202939 h 313525"/>
              <a:gd name="connsiteX18" fmla="*/ 145188 w 323554"/>
              <a:gd name="connsiteY18" fmla="*/ 151599 h 313525"/>
              <a:gd name="connsiteX19" fmla="*/ 58982 w 323554"/>
              <a:gd name="connsiteY19" fmla="*/ 146837 h 313525"/>
              <a:gd name="connsiteX20" fmla="*/ 130176 w 323554"/>
              <a:gd name="connsiteY20" fmla="*/ 146837 h 313525"/>
              <a:gd name="connsiteX21" fmla="*/ 130176 w 323554"/>
              <a:gd name="connsiteY21" fmla="*/ 148186 h 313525"/>
              <a:gd name="connsiteX22" fmla="*/ 122409 w 323554"/>
              <a:gd name="connsiteY22" fmla="*/ 173825 h 313525"/>
              <a:gd name="connsiteX23" fmla="*/ 58982 w 323554"/>
              <a:gd name="connsiteY23" fmla="*/ 173825 h 313525"/>
              <a:gd name="connsiteX24" fmla="*/ 46038 w 323554"/>
              <a:gd name="connsiteY24" fmla="*/ 160331 h 313525"/>
              <a:gd name="connsiteX25" fmla="*/ 58982 w 323554"/>
              <a:gd name="connsiteY25" fmla="*/ 146837 h 313525"/>
              <a:gd name="connsiteX26" fmla="*/ 59011 w 323554"/>
              <a:gd name="connsiteY26" fmla="*/ 105562 h 313525"/>
              <a:gd name="connsiteX27" fmla="*/ 166688 w 323554"/>
              <a:gd name="connsiteY27" fmla="*/ 105562 h 313525"/>
              <a:gd name="connsiteX28" fmla="*/ 144634 w 323554"/>
              <a:gd name="connsiteY28" fmla="*/ 130962 h 313525"/>
              <a:gd name="connsiteX29" fmla="*/ 59011 w 323554"/>
              <a:gd name="connsiteY29" fmla="*/ 130962 h 313525"/>
              <a:gd name="connsiteX30" fmla="*/ 46038 w 323554"/>
              <a:gd name="connsiteY30" fmla="*/ 118930 h 313525"/>
              <a:gd name="connsiteX31" fmla="*/ 59011 w 323554"/>
              <a:gd name="connsiteY31" fmla="*/ 105562 h 313525"/>
              <a:gd name="connsiteX32" fmla="*/ 226883 w 323554"/>
              <a:gd name="connsiteY32" fmla="*/ 81749 h 313525"/>
              <a:gd name="connsiteX33" fmla="*/ 224292 w 323554"/>
              <a:gd name="connsiteY33" fmla="*/ 83037 h 313525"/>
              <a:gd name="connsiteX34" fmla="*/ 171159 w 323554"/>
              <a:gd name="connsiteY34" fmla="*/ 140996 h 313525"/>
              <a:gd name="connsiteX35" fmla="*/ 172455 w 323554"/>
              <a:gd name="connsiteY35" fmla="*/ 146148 h 313525"/>
              <a:gd name="connsiteX36" fmla="*/ 175047 w 323554"/>
              <a:gd name="connsiteY36" fmla="*/ 148724 h 313525"/>
              <a:gd name="connsiteX37" fmla="*/ 177639 w 323554"/>
              <a:gd name="connsiteY37" fmla="*/ 150012 h 313525"/>
              <a:gd name="connsiteX38" fmla="*/ 180230 w 323554"/>
              <a:gd name="connsiteY38" fmla="*/ 148724 h 313525"/>
              <a:gd name="connsiteX39" fmla="*/ 232067 w 323554"/>
              <a:gd name="connsiteY39" fmla="*/ 90765 h 313525"/>
              <a:gd name="connsiteX40" fmla="*/ 232067 w 323554"/>
              <a:gd name="connsiteY40" fmla="*/ 85613 h 313525"/>
              <a:gd name="connsiteX41" fmla="*/ 229475 w 323554"/>
              <a:gd name="connsiteY41" fmla="*/ 83037 h 313525"/>
              <a:gd name="connsiteX42" fmla="*/ 226883 w 323554"/>
              <a:gd name="connsiteY42" fmla="*/ 81749 h 313525"/>
              <a:gd name="connsiteX43" fmla="*/ 247254 w 323554"/>
              <a:gd name="connsiteY43" fmla="*/ 62303 h 313525"/>
              <a:gd name="connsiteX44" fmla="*/ 242491 w 323554"/>
              <a:gd name="connsiteY44" fmla="*/ 63493 h 313525"/>
              <a:gd name="connsiteX45" fmla="*/ 237729 w 323554"/>
              <a:gd name="connsiteY45" fmla="*/ 68256 h 313525"/>
              <a:gd name="connsiteX46" fmla="*/ 236538 w 323554"/>
              <a:gd name="connsiteY46" fmla="*/ 70637 h 313525"/>
              <a:gd name="connsiteX47" fmla="*/ 237729 w 323554"/>
              <a:gd name="connsiteY47" fmla="*/ 73019 h 313525"/>
              <a:gd name="connsiteX48" fmla="*/ 240110 w 323554"/>
              <a:gd name="connsiteY48" fmla="*/ 74209 h 313525"/>
              <a:gd name="connsiteX49" fmla="*/ 242491 w 323554"/>
              <a:gd name="connsiteY49" fmla="*/ 75400 h 313525"/>
              <a:gd name="connsiteX50" fmla="*/ 244873 w 323554"/>
              <a:gd name="connsiteY50" fmla="*/ 75400 h 313525"/>
              <a:gd name="connsiteX51" fmla="*/ 244873 w 323554"/>
              <a:gd name="connsiteY51" fmla="*/ 74209 h 313525"/>
              <a:gd name="connsiteX52" fmla="*/ 249635 w 323554"/>
              <a:gd name="connsiteY52" fmla="*/ 69447 h 313525"/>
              <a:gd name="connsiteX53" fmla="*/ 249635 w 323554"/>
              <a:gd name="connsiteY53" fmla="*/ 64684 h 313525"/>
              <a:gd name="connsiteX54" fmla="*/ 247254 w 323554"/>
              <a:gd name="connsiteY54" fmla="*/ 62303 h 313525"/>
              <a:gd name="connsiteX55" fmla="*/ 24647 w 323554"/>
              <a:gd name="connsiteY55" fmla="*/ 48412 h 313525"/>
              <a:gd name="connsiteX56" fmla="*/ 201069 w 323554"/>
              <a:gd name="connsiteY56" fmla="*/ 48412 h 313525"/>
              <a:gd name="connsiteX57" fmla="*/ 214041 w 323554"/>
              <a:gd name="connsiteY57" fmla="*/ 52292 h 313525"/>
              <a:gd name="connsiteX58" fmla="*/ 193285 w 323554"/>
              <a:gd name="connsiteY58" fmla="*/ 76863 h 313525"/>
              <a:gd name="connsiteX59" fmla="*/ 181610 w 323554"/>
              <a:gd name="connsiteY59" fmla="*/ 72983 h 313525"/>
              <a:gd name="connsiteX60" fmla="*/ 45403 w 323554"/>
              <a:gd name="connsiteY60" fmla="*/ 72983 h 313525"/>
              <a:gd name="connsiteX61" fmla="*/ 24647 w 323554"/>
              <a:gd name="connsiteY61" fmla="*/ 93675 h 313525"/>
              <a:gd name="connsiteX62" fmla="*/ 24647 w 323554"/>
              <a:gd name="connsiteY62" fmla="*/ 268262 h 313525"/>
              <a:gd name="connsiteX63" fmla="*/ 45403 w 323554"/>
              <a:gd name="connsiteY63" fmla="*/ 287660 h 313525"/>
              <a:gd name="connsiteX64" fmla="*/ 181610 w 323554"/>
              <a:gd name="connsiteY64" fmla="*/ 287660 h 313525"/>
              <a:gd name="connsiteX65" fmla="*/ 202366 w 323554"/>
              <a:gd name="connsiteY65" fmla="*/ 268262 h 313525"/>
              <a:gd name="connsiteX66" fmla="*/ 202366 w 323554"/>
              <a:gd name="connsiteY66" fmla="*/ 202307 h 313525"/>
              <a:gd name="connsiteX67" fmla="*/ 203663 w 323554"/>
              <a:gd name="connsiteY67" fmla="*/ 201014 h 313525"/>
              <a:gd name="connsiteX68" fmla="*/ 206258 w 323554"/>
              <a:gd name="connsiteY68" fmla="*/ 198427 h 313525"/>
              <a:gd name="connsiteX69" fmla="*/ 227013 w 323554"/>
              <a:gd name="connsiteY69" fmla="*/ 175149 h 313525"/>
              <a:gd name="connsiteX70" fmla="*/ 227013 w 323554"/>
              <a:gd name="connsiteY70" fmla="*/ 287660 h 313525"/>
              <a:gd name="connsiteX71" fmla="*/ 201069 w 323554"/>
              <a:gd name="connsiteY71" fmla="*/ 313525 h 313525"/>
              <a:gd name="connsiteX72" fmla="*/ 25944 w 323554"/>
              <a:gd name="connsiteY72" fmla="*/ 313525 h 313525"/>
              <a:gd name="connsiteX73" fmla="*/ 0 w 323554"/>
              <a:gd name="connsiteY73" fmla="*/ 287660 h 313525"/>
              <a:gd name="connsiteX74" fmla="*/ 0 w 323554"/>
              <a:gd name="connsiteY74" fmla="*/ 72983 h 313525"/>
              <a:gd name="connsiteX75" fmla="*/ 24647 w 323554"/>
              <a:gd name="connsiteY75" fmla="*/ 48412 h 313525"/>
              <a:gd name="connsiteX76" fmla="*/ 242888 w 323554"/>
              <a:gd name="connsiteY76" fmla="*/ 42062 h 313525"/>
              <a:gd name="connsiteX77" fmla="*/ 285751 w 323554"/>
              <a:gd name="connsiteY77" fmla="*/ 81750 h 313525"/>
              <a:gd name="connsiteX78" fmla="*/ 279401 w 323554"/>
              <a:gd name="connsiteY78" fmla="*/ 89687 h 313525"/>
              <a:gd name="connsiteX79" fmla="*/ 200026 w 323554"/>
              <a:gd name="connsiteY79" fmla="*/ 178587 h 313525"/>
              <a:gd name="connsiteX80" fmla="*/ 193676 w 323554"/>
              <a:gd name="connsiteY80" fmla="*/ 184937 h 313525"/>
              <a:gd name="connsiteX81" fmla="*/ 150813 w 323554"/>
              <a:gd name="connsiteY81" fmla="*/ 146837 h 313525"/>
              <a:gd name="connsiteX82" fmla="*/ 155576 w 323554"/>
              <a:gd name="connsiteY82" fmla="*/ 138899 h 313525"/>
              <a:gd name="connsiteX83" fmla="*/ 236538 w 323554"/>
              <a:gd name="connsiteY83" fmla="*/ 48412 h 313525"/>
              <a:gd name="connsiteX84" fmla="*/ 257175 w 323554"/>
              <a:gd name="connsiteY84" fmla="*/ 26187 h 313525"/>
              <a:gd name="connsiteX85" fmla="*/ 301625 w 323554"/>
              <a:gd name="connsiteY85" fmla="*/ 64287 h 313525"/>
              <a:gd name="connsiteX86" fmla="*/ 295275 w 323554"/>
              <a:gd name="connsiteY86" fmla="*/ 72225 h 313525"/>
              <a:gd name="connsiteX87" fmla="*/ 290513 w 323554"/>
              <a:gd name="connsiteY87" fmla="*/ 75400 h 313525"/>
              <a:gd name="connsiteX88" fmla="*/ 247650 w 323554"/>
              <a:gd name="connsiteY88" fmla="*/ 37300 h 313525"/>
              <a:gd name="connsiteX89" fmla="*/ 250825 w 323554"/>
              <a:gd name="connsiteY89" fmla="*/ 34125 h 313525"/>
              <a:gd name="connsiteX90" fmla="*/ 285750 w 323554"/>
              <a:gd name="connsiteY90" fmla="*/ 11899 h 313525"/>
              <a:gd name="connsiteX91" fmla="*/ 279400 w 323554"/>
              <a:gd name="connsiteY91" fmla="*/ 19837 h 313525"/>
              <a:gd name="connsiteX92" fmla="*/ 304800 w 323554"/>
              <a:gd name="connsiteY92" fmla="*/ 43649 h 313525"/>
              <a:gd name="connsiteX93" fmla="*/ 312738 w 323554"/>
              <a:gd name="connsiteY93" fmla="*/ 35712 h 313525"/>
              <a:gd name="connsiteX94" fmla="*/ 285265 w 323554"/>
              <a:gd name="connsiteY94" fmla="*/ 516 h 313525"/>
              <a:gd name="connsiteX95" fmla="*/ 294336 w 323554"/>
              <a:gd name="connsiteY95" fmla="*/ 3151 h 313525"/>
              <a:gd name="connsiteX96" fmla="*/ 318958 w 323554"/>
              <a:gd name="connsiteY96" fmla="*/ 25545 h 313525"/>
              <a:gd name="connsiteX97" fmla="*/ 320254 w 323554"/>
              <a:gd name="connsiteY97" fmla="*/ 43987 h 313525"/>
              <a:gd name="connsiteX98" fmla="*/ 305999 w 323554"/>
              <a:gd name="connsiteY98" fmla="*/ 61112 h 313525"/>
              <a:gd name="connsiteX99" fmla="*/ 261938 w 323554"/>
              <a:gd name="connsiteY99" fmla="*/ 20276 h 313525"/>
              <a:gd name="connsiteX100" fmla="*/ 276193 w 323554"/>
              <a:gd name="connsiteY100" fmla="*/ 4468 h 313525"/>
              <a:gd name="connsiteX101" fmla="*/ 285265 w 323554"/>
              <a:gd name="connsiteY101" fmla="*/ 516 h 313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323554" h="313525">
                <a:moveTo>
                  <a:pt x="58918" y="189699"/>
                </a:moveTo>
                <a:cubicBezTo>
                  <a:pt x="58918" y="189699"/>
                  <a:pt x="58918" y="189699"/>
                  <a:pt x="101421" y="189699"/>
                </a:cubicBezTo>
                <a:cubicBezTo>
                  <a:pt x="102709" y="189699"/>
                  <a:pt x="102709" y="189699"/>
                  <a:pt x="103997" y="189699"/>
                </a:cubicBezTo>
                <a:cubicBezTo>
                  <a:pt x="109149" y="189699"/>
                  <a:pt x="114301" y="195046"/>
                  <a:pt x="114301" y="201731"/>
                </a:cubicBezTo>
                <a:cubicBezTo>
                  <a:pt x="114301" y="203067"/>
                  <a:pt x="114301" y="204404"/>
                  <a:pt x="113013" y="205741"/>
                </a:cubicBezTo>
                <a:cubicBezTo>
                  <a:pt x="111725" y="211088"/>
                  <a:pt x="107861" y="215099"/>
                  <a:pt x="101421" y="215099"/>
                </a:cubicBezTo>
                <a:cubicBezTo>
                  <a:pt x="101421" y="215099"/>
                  <a:pt x="101421" y="215099"/>
                  <a:pt x="58918" y="215099"/>
                </a:cubicBezTo>
                <a:cubicBezTo>
                  <a:pt x="51190" y="215099"/>
                  <a:pt x="46038" y="209752"/>
                  <a:pt x="46038" y="201731"/>
                </a:cubicBezTo>
                <a:cubicBezTo>
                  <a:pt x="46038" y="195046"/>
                  <a:pt x="51190" y="189699"/>
                  <a:pt x="58918" y="189699"/>
                </a:cubicBezTo>
                <a:close/>
                <a:moveTo>
                  <a:pt x="149225" y="165887"/>
                </a:moveTo>
                <a:lnTo>
                  <a:pt x="142875" y="186525"/>
                </a:lnTo>
                <a:lnTo>
                  <a:pt x="153988" y="196050"/>
                </a:lnTo>
                <a:lnTo>
                  <a:pt x="173038" y="188112"/>
                </a:lnTo>
                <a:close/>
                <a:moveTo>
                  <a:pt x="145188" y="151599"/>
                </a:moveTo>
                <a:cubicBezTo>
                  <a:pt x="145188" y="151599"/>
                  <a:pt x="145188" y="151599"/>
                  <a:pt x="187326" y="190104"/>
                </a:cubicBezTo>
                <a:cubicBezTo>
                  <a:pt x="187326" y="190104"/>
                  <a:pt x="187326" y="190104"/>
                  <a:pt x="138803" y="210640"/>
                </a:cubicBezTo>
                <a:cubicBezTo>
                  <a:pt x="136249" y="211924"/>
                  <a:pt x="133696" y="211924"/>
                  <a:pt x="131142" y="210640"/>
                </a:cubicBezTo>
                <a:cubicBezTo>
                  <a:pt x="129865" y="208073"/>
                  <a:pt x="128588" y="205506"/>
                  <a:pt x="129865" y="202939"/>
                </a:cubicBezTo>
                <a:cubicBezTo>
                  <a:pt x="129865" y="202939"/>
                  <a:pt x="129865" y="202939"/>
                  <a:pt x="145188" y="151599"/>
                </a:cubicBezTo>
                <a:close/>
                <a:moveTo>
                  <a:pt x="58982" y="146837"/>
                </a:moveTo>
                <a:cubicBezTo>
                  <a:pt x="58982" y="146837"/>
                  <a:pt x="58982" y="146837"/>
                  <a:pt x="130176" y="146837"/>
                </a:cubicBezTo>
                <a:cubicBezTo>
                  <a:pt x="130176" y="148186"/>
                  <a:pt x="130176" y="148186"/>
                  <a:pt x="130176" y="148186"/>
                </a:cubicBezTo>
                <a:lnTo>
                  <a:pt x="122409" y="173825"/>
                </a:lnTo>
                <a:cubicBezTo>
                  <a:pt x="122409" y="173825"/>
                  <a:pt x="122409" y="173825"/>
                  <a:pt x="58982" y="173825"/>
                </a:cubicBezTo>
                <a:cubicBezTo>
                  <a:pt x="51216" y="173825"/>
                  <a:pt x="46038" y="167078"/>
                  <a:pt x="46038" y="160331"/>
                </a:cubicBezTo>
                <a:cubicBezTo>
                  <a:pt x="46038" y="153584"/>
                  <a:pt x="51216" y="146837"/>
                  <a:pt x="58982" y="146837"/>
                </a:cubicBezTo>
                <a:close/>
                <a:moveTo>
                  <a:pt x="59011" y="105562"/>
                </a:moveTo>
                <a:lnTo>
                  <a:pt x="166688" y="105562"/>
                </a:lnTo>
                <a:cubicBezTo>
                  <a:pt x="166688" y="105562"/>
                  <a:pt x="166688" y="105562"/>
                  <a:pt x="144634" y="130962"/>
                </a:cubicBezTo>
                <a:cubicBezTo>
                  <a:pt x="144634" y="130962"/>
                  <a:pt x="144634" y="130962"/>
                  <a:pt x="59011" y="130962"/>
                </a:cubicBezTo>
                <a:cubicBezTo>
                  <a:pt x="51227" y="130962"/>
                  <a:pt x="46038" y="125615"/>
                  <a:pt x="46038" y="118930"/>
                </a:cubicBezTo>
                <a:cubicBezTo>
                  <a:pt x="46038" y="110909"/>
                  <a:pt x="51227" y="105562"/>
                  <a:pt x="59011" y="105562"/>
                </a:cubicBezTo>
                <a:close/>
                <a:moveTo>
                  <a:pt x="226883" y="81749"/>
                </a:moveTo>
                <a:cubicBezTo>
                  <a:pt x="225587" y="81749"/>
                  <a:pt x="224292" y="83037"/>
                  <a:pt x="224292" y="83037"/>
                </a:cubicBezTo>
                <a:cubicBezTo>
                  <a:pt x="224292" y="83037"/>
                  <a:pt x="224292" y="83037"/>
                  <a:pt x="171159" y="140996"/>
                </a:cubicBezTo>
                <a:cubicBezTo>
                  <a:pt x="169863" y="142284"/>
                  <a:pt x="169863" y="144860"/>
                  <a:pt x="172455" y="146148"/>
                </a:cubicBezTo>
                <a:cubicBezTo>
                  <a:pt x="172455" y="146148"/>
                  <a:pt x="172455" y="146148"/>
                  <a:pt x="175047" y="148724"/>
                </a:cubicBezTo>
                <a:cubicBezTo>
                  <a:pt x="175047" y="148724"/>
                  <a:pt x="176343" y="150012"/>
                  <a:pt x="177639" y="150012"/>
                </a:cubicBezTo>
                <a:cubicBezTo>
                  <a:pt x="177639" y="150012"/>
                  <a:pt x="178934" y="148724"/>
                  <a:pt x="180230" y="148724"/>
                </a:cubicBezTo>
                <a:cubicBezTo>
                  <a:pt x="180230" y="148724"/>
                  <a:pt x="180230" y="148724"/>
                  <a:pt x="232067" y="90765"/>
                </a:cubicBezTo>
                <a:cubicBezTo>
                  <a:pt x="233363" y="89477"/>
                  <a:pt x="233363" y="86901"/>
                  <a:pt x="232067" y="85613"/>
                </a:cubicBezTo>
                <a:cubicBezTo>
                  <a:pt x="232067" y="85613"/>
                  <a:pt x="232067" y="85613"/>
                  <a:pt x="229475" y="83037"/>
                </a:cubicBezTo>
                <a:cubicBezTo>
                  <a:pt x="228179" y="81749"/>
                  <a:pt x="226883" y="81749"/>
                  <a:pt x="226883" y="81749"/>
                </a:cubicBezTo>
                <a:close/>
                <a:moveTo>
                  <a:pt x="247254" y="62303"/>
                </a:moveTo>
                <a:cubicBezTo>
                  <a:pt x="244873" y="61112"/>
                  <a:pt x="243682" y="62303"/>
                  <a:pt x="242491" y="63493"/>
                </a:cubicBezTo>
                <a:cubicBezTo>
                  <a:pt x="242491" y="63493"/>
                  <a:pt x="242491" y="63493"/>
                  <a:pt x="237729" y="68256"/>
                </a:cubicBezTo>
                <a:cubicBezTo>
                  <a:pt x="237729" y="68256"/>
                  <a:pt x="236538" y="69447"/>
                  <a:pt x="236538" y="70637"/>
                </a:cubicBezTo>
                <a:cubicBezTo>
                  <a:pt x="236538" y="70637"/>
                  <a:pt x="237729" y="71828"/>
                  <a:pt x="237729" y="73019"/>
                </a:cubicBezTo>
                <a:cubicBezTo>
                  <a:pt x="237729" y="73019"/>
                  <a:pt x="237729" y="73019"/>
                  <a:pt x="240110" y="74209"/>
                </a:cubicBezTo>
                <a:cubicBezTo>
                  <a:pt x="241301" y="75400"/>
                  <a:pt x="242491" y="75400"/>
                  <a:pt x="242491" y="75400"/>
                </a:cubicBezTo>
                <a:cubicBezTo>
                  <a:pt x="243682" y="75400"/>
                  <a:pt x="243682" y="75400"/>
                  <a:pt x="244873" y="75400"/>
                </a:cubicBezTo>
                <a:cubicBezTo>
                  <a:pt x="244873" y="74209"/>
                  <a:pt x="244873" y="74209"/>
                  <a:pt x="244873" y="74209"/>
                </a:cubicBezTo>
                <a:cubicBezTo>
                  <a:pt x="244873" y="74209"/>
                  <a:pt x="244873" y="74209"/>
                  <a:pt x="249635" y="69447"/>
                </a:cubicBezTo>
                <a:cubicBezTo>
                  <a:pt x="250826" y="68256"/>
                  <a:pt x="250826" y="65875"/>
                  <a:pt x="249635" y="64684"/>
                </a:cubicBezTo>
                <a:cubicBezTo>
                  <a:pt x="249635" y="64684"/>
                  <a:pt x="249635" y="64684"/>
                  <a:pt x="247254" y="62303"/>
                </a:cubicBezTo>
                <a:close/>
                <a:moveTo>
                  <a:pt x="24647" y="48412"/>
                </a:moveTo>
                <a:cubicBezTo>
                  <a:pt x="24647" y="48412"/>
                  <a:pt x="24647" y="48412"/>
                  <a:pt x="201069" y="48412"/>
                </a:cubicBezTo>
                <a:cubicBezTo>
                  <a:pt x="206258" y="48412"/>
                  <a:pt x="210149" y="49705"/>
                  <a:pt x="214041" y="52292"/>
                </a:cubicBezTo>
                <a:cubicBezTo>
                  <a:pt x="214041" y="52292"/>
                  <a:pt x="214041" y="52292"/>
                  <a:pt x="193285" y="76863"/>
                </a:cubicBezTo>
                <a:cubicBezTo>
                  <a:pt x="189394" y="74277"/>
                  <a:pt x="185502" y="72983"/>
                  <a:pt x="181610" y="72983"/>
                </a:cubicBezTo>
                <a:cubicBezTo>
                  <a:pt x="181610" y="72983"/>
                  <a:pt x="181610" y="72983"/>
                  <a:pt x="45403" y="72983"/>
                </a:cubicBezTo>
                <a:cubicBezTo>
                  <a:pt x="33728" y="72983"/>
                  <a:pt x="24647" y="82036"/>
                  <a:pt x="24647" y="93675"/>
                </a:cubicBezTo>
                <a:cubicBezTo>
                  <a:pt x="24647" y="93675"/>
                  <a:pt x="24647" y="93675"/>
                  <a:pt x="24647" y="268262"/>
                </a:cubicBezTo>
                <a:cubicBezTo>
                  <a:pt x="24647" y="278608"/>
                  <a:pt x="33728" y="287660"/>
                  <a:pt x="45403" y="287660"/>
                </a:cubicBezTo>
                <a:cubicBezTo>
                  <a:pt x="45403" y="287660"/>
                  <a:pt x="45403" y="287660"/>
                  <a:pt x="181610" y="287660"/>
                </a:cubicBezTo>
                <a:cubicBezTo>
                  <a:pt x="193285" y="287660"/>
                  <a:pt x="202366" y="278608"/>
                  <a:pt x="202366" y="268262"/>
                </a:cubicBezTo>
                <a:cubicBezTo>
                  <a:pt x="202366" y="268262"/>
                  <a:pt x="202366" y="268262"/>
                  <a:pt x="202366" y="202307"/>
                </a:cubicBezTo>
                <a:cubicBezTo>
                  <a:pt x="202366" y="202307"/>
                  <a:pt x="202366" y="201014"/>
                  <a:pt x="203663" y="201014"/>
                </a:cubicBezTo>
                <a:cubicBezTo>
                  <a:pt x="203663" y="199720"/>
                  <a:pt x="204960" y="199720"/>
                  <a:pt x="206258" y="198427"/>
                </a:cubicBezTo>
                <a:cubicBezTo>
                  <a:pt x="206258" y="198427"/>
                  <a:pt x="206258" y="198427"/>
                  <a:pt x="227013" y="175149"/>
                </a:cubicBezTo>
                <a:cubicBezTo>
                  <a:pt x="227013" y="175149"/>
                  <a:pt x="227013" y="175149"/>
                  <a:pt x="227013" y="287660"/>
                </a:cubicBezTo>
                <a:cubicBezTo>
                  <a:pt x="227013" y="301886"/>
                  <a:pt x="215338" y="313525"/>
                  <a:pt x="201069" y="313525"/>
                </a:cubicBezTo>
                <a:cubicBezTo>
                  <a:pt x="201069" y="313525"/>
                  <a:pt x="201069" y="313525"/>
                  <a:pt x="25944" y="313525"/>
                </a:cubicBezTo>
                <a:cubicBezTo>
                  <a:pt x="11675" y="313525"/>
                  <a:pt x="0" y="301886"/>
                  <a:pt x="0" y="287660"/>
                </a:cubicBezTo>
                <a:cubicBezTo>
                  <a:pt x="0" y="287660"/>
                  <a:pt x="0" y="287660"/>
                  <a:pt x="0" y="72983"/>
                </a:cubicBezTo>
                <a:cubicBezTo>
                  <a:pt x="0" y="60051"/>
                  <a:pt x="10378" y="48412"/>
                  <a:pt x="24647" y="48412"/>
                </a:cubicBezTo>
                <a:close/>
                <a:moveTo>
                  <a:pt x="242888" y="42062"/>
                </a:moveTo>
                <a:lnTo>
                  <a:pt x="285751" y="81750"/>
                </a:lnTo>
                <a:lnTo>
                  <a:pt x="279401" y="89687"/>
                </a:lnTo>
                <a:lnTo>
                  <a:pt x="200026" y="178587"/>
                </a:lnTo>
                <a:lnTo>
                  <a:pt x="193676" y="184937"/>
                </a:lnTo>
                <a:lnTo>
                  <a:pt x="150813" y="146837"/>
                </a:lnTo>
                <a:lnTo>
                  <a:pt x="155576" y="138899"/>
                </a:lnTo>
                <a:lnTo>
                  <a:pt x="236538" y="48412"/>
                </a:lnTo>
                <a:close/>
                <a:moveTo>
                  <a:pt x="257175" y="26187"/>
                </a:moveTo>
                <a:lnTo>
                  <a:pt x="301625" y="64287"/>
                </a:lnTo>
                <a:lnTo>
                  <a:pt x="295275" y="72225"/>
                </a:lnTo>
                <a:lnTo>
                  <a:pt x="290513" y="75400"/>
                </a:lnTo>
                <a:lnTo>
                  <a:pt x="247650" y="37300"/>
                </a:lnTo>
                <a:lnTo>
                  <a:pt x="250825" y="34125"/>
                </a:lnTo>
                <a:close/>
                <a:moveTo>
                  <a:pt x="285750" y="11899"/>
                </a:moveTo>
                <a:lnTo>
                  <a:pt x="279400" y="19837"/>
                </a:lnTo>
                <a:lnTo>
                  <a:pt x="304800" y="43649"/>
                </a:lnTo>
                <a:lnTo>
                  <a:pt x="312738" y="35712"/>
                </a:lnTo>
                <a:close/>
                <a:moveTo>
                  <a:pt x="285265" y="516"/>
                </a:moveTo>
                <a:cubicBezTo>
                  <a:pt x="289152" y="-801"/>
                  <a:pt x="291744" y="516"/>
                  <a:pt x="294336" y="3151"/>
                </a:cubicBezTo>
                <a:cubicBezTo>
                  <a:pt x="294336" y="3151"/>
                  <a:pt x="294336" y="3151"/>
                  <a:pt x="318958" y="25545"/>
                </a:cubicBezTo>
                <a:cubicBezTo>
                  <a:pt x="324142" y="30814"/>
                  <a:pt x="325438" y="38718"/>
                  <a:pt x="320254" y="43987"/>
                </a:cubicBezTo>
                <a:cubicBezTo>
                  <a:pt x="320254" y="43987"/>
                  <a:pt x="320254" y="43987"/>
                  <a:pt x="305999" y="61112"/>
                </a:cubicBezTo>
                <a:cubicBezTo>
                  <a:pt x="305999" y="61112"/>
                  <a:pt x="305999" y="61112"/>
                  <a:pt x="261938" y="20276"/>
                </a:cubicBezTo>
                <a:cubicBezTo>
                  <a:pt x="261938" y="20276"/>
                  <a:pt x="261938" y="20276"/>
                  <a:pt x="276193" y="4468"/>
                </a:cubicBezTo>
                <a:cubicBezTo>
                  <a:pt x="278785" y="1834"/>
                  <a:pt x="281377" y="516"/>
                  <a:pt x="285265" y="51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5383079" y="2922424"/>
            <a:ext cx="144142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8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187AC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03</a:t>
            </a:r>
            <a:endParaRPr kumimoji="0" lang="zh-CN" altLang="en-US" sz="8800" b="1" i="0" u="none" strike="noStrike" kern="1200" cap="none" spc="0" normalizeH="0" baseline="0" noProof="0" dirty="0">
              <a:ln>
                <a:noFill/>
              </a:ln>
              <a:solidFill>
                <a:srgbClr val="0187AC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6824499" y="3200844"/>
            <a:ext cx="347057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基于深度神经网络的推荐算法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10719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占位符 14"/>
          <p:cNvPicPr>
            <a:picLocks noGrp="1" noChangeAspect="1"/>
          </p:cNvPicPr>
          <p:nvPr>
            <p:ph type="pic" sz="quarter" idx="10"/>
          </p:nvPr>
        </p:nvPicPr>
        <p:blipFill>
          <a:blip r:embed="rId3" cstate="screen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2" name="矩形 1"/>
          <p:cNvSpPr/>
          <p:nvPr/>
        </p:nvSpPr>
        <p:spPr>
          <a:xfrm>
            <a:off x="695325" y="781050"/>
            <a:ext cx="7191374" cy="5295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7886700" y="781050"/>
            <a:ext cx="3609975" cy="5295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1433847" y="1114698"/>
            <a:ext cx="2698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 smtClean="0">
                <a:solidFill>
                  <a:schemeClr val="accent2"/>
                </a:solidFill>
              </a:rPr>
              <a:t>推荐算法的结构</a:t>
            </a:r>
            <a:endParaRPr lang="zh-CN" altLang="en-US" sz="2800" b="1" dirty="0">
              <a:solidFill>
                <a:schemeClr val="accent2"/>
              </a:solidFill>
            </a:endParaRPr>
          </a:p>
        </p:txBody>
      </p:sp>
      <p:sp>
        <p:nvSpPr>
          <p:cNvPr id="19" name="statistics-on-laptop_82095"/>
          <p:cNvSpPr>
            <a:spLocks noChangeAspect="1"/>
          </p:cNvSpPr>
          <p:nvPr/>
        </p:nvSpPr>
        <p:spPr bwMode="auto">
          <a:xfrm>
            <a:off x="9063717" y="2496351"/>
            <a:ext cx="1255940" cy="1930088"/>
          </a:xfrm>
          <a:custGeom>
            <a:avLst/>
            <a:gdLst>
              <a:gd name="connsiteX0" fmla="*/ 66675 w 215900"/>
              <a:gd name="connsiteY0" fmla="*/ 115887 h 331788"/>
              <a:gd name="connsiteX1" fmla="*/ 149225 w 215900"/>
              <a:gd name="connsiteY1" fmla="*/ 115887 h 331788"/>
              <a:gd name="connsiteX2" fmla="*/ 149225 w 215900"/>
              <a:gd name="connsiteY2" fmla="*/ 250859 h 331788"/>
              <a:gd name="connsiteX3" fmla="*/ 107950 w 215900"/>
              <a:gd name="connsiteY3" fmla="*/ 293687 h 331788"/>
              <a:gd name="connsiteX4" fmla="*/ 66675 w 215900"/>
              <a:gd name="connsiteY4" fmla="*/ 250859 h 331788"/>
              <a:gd name="connsiteX5" fmla="*/ 66675 w 215900"/>
              <a:gd name="connsiteY5" fmla="*/ 115887 h 331788"/>
              <a:gd name="connsiteX6" fmla="*/ 20637 w 215900"/>
              <a:gd name="connsiteY6" fmla="*/ 20637 h 331788"/>
              <a:gd name="connsiteX7" fmla="*/ 20637 w 215900"/>
              <a:gd name="connsiteY7" fmla="*/ 33606 h 331788"/>
              <a:gd name="connsiteX8" fmla="*/ 48003 w 215900"/>
              <a:gd name="connsiteY8" fmla="*/ 33606 h 331788"/>
              <a:gd name="connsiteX9" fmla="*/ 48003 w 215900"/>
              <a:gd name="connsiteY9" fmla="*/ 251491 h 331788"/>
              <a:gd name="connsiteX10" fmla="*/ 107950 w 215900"/>
              <a:gd name="connsiteY10" fmla="*/ 311150 h 331788"/>
              <a:gd name="connsiteX11" fmla="*/ 167896 w 215900"/>
              <a:gd name="connsiteY11" fmla="*/ 251491 h 331788"/>
              <a:gd name="connsiteX12" fmla="*/ 167896 w 215900"/>
              <a:gd name="connsiteY12" fmla="*/ 33606 h 331788"/>
              <a:gd name="connsiteX13" fmla="*/ 195262 w 215900"/>
              <a:gd name="connsiteY13" fmla="*/ 33606 h 331788"/>
              <a:gd name="connsiteX14" fmla="*/ 195262 w 215900"/>
              <a:gd name="connsiteY14" fmla="*/ 20637 h 331788"/>
              <a:gd name="connsiteX15" fmla="*/ 20637 w 215900"/>
              <a:gd name="connsiteY15" fmla="*/ 20637 h 331788"/>
              <a:gd name="connsiteX16" fmla="*/ 0 w 215900"/>
              <a:gd name="connsiteY16" fmla="*/ 0 h 331788"/>
              <a:gd name="connsiteX17" fmla="*/ 215900 w 215900"/>
              <a:gd name="connsiteY17" fmla="*/ 0 h 331788"/>
              <a:gd name="connsiteX18" fmla="*/ 215900 w 215900"/>
              <a:gd name="connsiteY18" fmla="*/ 54434 h 331788"/>
              <a:gd name="connsiteX19" fmla="*/ 188588 w 215900"/>
              <a:gd name="connsiteY19" fmla="*/ 54434 h 331788"/>
              <a:gd name="connsiteX20" fmla="*/ 188588 w 215900"/>
              <a:gd name="connsiteY20" fmla="*/ 251433 h 331788"/>
              <a:gd name="connsiteX21" fmla="*/ 107950 w 215900"/>
              <a:gd name="connsiteY21" fmla="*/ 331788 h 331788"/>
              <a:gd name="connsiteX22" fmla="*/ 27312 w 215900"/>
              <a:gd name="connsiteY22" fmla="*/ 251433 h 331788"/>
              <a:gd name="connsiteX23" fmla="*/ 27312 w 215900"/>
              <a:gd name="connsiteY23" fmla="*/ 54434 h 331788"/>
              <a:gd name="connsiteX24" fmla="*/ 0 w 215900"/>
              <a:gd name="connsiteY24" fmla="*/ 54434 h 331788"/>
              <a:gd name="connsiteX25" fmla="*/ 0 w 215900"/>
              <a:gd name="connsiteY25" fmla="*/ 0 h 331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215900" h="331788">
                <a:moveTo>
                  <a:pt x="66675" y="115887"/>
                </a:moveTo>
                <a:cubicBezTo>
                  <a:pt x="66675" y="115887"/>
                  <a:pt x="66675" y="115887"/>
                  <a:pt x="149225" y="115887"/>
                </a:cubicBezTo>
                <a:cubicBezTo>
                  <a:pt x="149225" y="115887"/>
                  <a:pt x="149225" y="115887"/>
                  <a:pt x="149225" y="250859"/>
                </a:cubicBezTo>
                <a:cubicBezTo>
                  <a:pt x="149225" y="274220"/>
                  <a:pt x="131167" y="293687"/>
                  <a:pt x="107950" y="293687"/>
                </a:cubicBezTo>
                <a:cubicBezTo>
                  <a:pt x="84733" y="293687"/>
                  <a:pt x="66675" y="274220"/>
                  <a:pt x="66675" y="250859"/>
                </a:cubicBezTo>
                <a:cubicBezTo>
                  <a:pt x="66675" y="250859"/>
                  <a:pt x="66675" y="250859"/>
                  <a:pt x="66675" y="115887"/>
                </a:cubicBezTo>
                <a:close/>
                <a:moveTo>
                  <a:pt x="20637" y="20637"/>
                </a:moveTo>
                <a:cubicBezTo>
                  <a:pt x="20637" y="20637"/>
                  <a:pt x="20637" y="20637"/>
                  <a:pt x="20637" y="33606"/>
                </a:cubicBezTo>
                <a:cubicBezTo>
                  <a:pt x="20637" y="33606"/>
                  <a:pt x="20637" y="33606"/>
                  <a:pt x="48003" y="33606"/>
                </a:cubicBezTo>
                <a:cubicBezTo>
                  <a:pt x="48003" y="33606"/>
                  <a:pt x="48003" y="33606"/>
                  <a:pt x="48003" y="251491"/>
                </a:cubicBezTo>
                <a:cubicBezTo>
                  <a:pt x="48003" y="283914"/>
                  <a:pt x="75370" y="311150"/>
                  <a:pt x="107950" y="311150"/>
                </a:cubicBezTo>
                <a:cubicBezTo>
                  <a:pt x="140529" y="311150"/>
                  <a:pt x="167896" y="283914"/>
                  <a:pt x="167896" y="251491"/>
                </a:cubicBezTo>
                <a:cubicBezTo>
                  <a:pt x="167896" y="251491"/>
                  <a:pt x="167896" y="251491"/>
                  <a:pt x="167896" y="33606"/>
                </a:cubicBezTo>
                <a:cubicBezTo>
                  <a:pt x="167896" y="33606"/>
                  <a:pt x="167896" y="33606"/>
                  <a:pt x="195262" y="33606"/>
                </a:cubicBezTo>
                <a:cubicBezTo>
                  <a:pt x="195262" y="33606"/>
                  <a:pt x="195262" y="33606"/>
                  <a:pt x="195262" y="20637"/>
                </a:cubicBezTo>
                <a:cubicBezTo>
                  <a:pt x="195262" y="20637"/>
                  <a:pt x="195262" y="20637"/>
                  <a:pt x="20637" y="20637"/>
                </a:cubicBezTo>
                <a:close/>
                <a:moveTo>
                  <a:pt x="0" y="0"/>
                </a:moveTo>
                <a:lnTo>
                  <a:pt x="215900" y="0"/>
                </a:lnTo>
                <a:cubicBezTo>
                  <a:pt x="215900" y="0"/>
                  <a:pt x="215900" y="0"/>
                  <a:pt x="215900" y="54434"/>
                </a:cubicBezTo>
                <a:cubicBezTo>
                  <a:pt x="215900" y="54434"/>
                  <a:pt x="215900" y="54434"/>
                  <a:pt x="188588" y="54434"/>
                </a:cubicBezTo>
                <a:cubicBezTo>
                  <a:pt x="188588" y="54434"/>
                  <a:pt x="188588" y="54434"/>
                  <a:pt x="188588" y="251433"/>
                </a:cubicBezTo>
                <a:cubicBezTo>
                  <a:pt x="188588" y="295499"/>
                  <a:pt x="152171" y="331788"/>
                  <a:pt x="107950" y="331788"/>
                </a:cubicBezTo>
                <a:cubicBezTo>
                  <a:pt x="63729" y="331788"/>
                  <a:pt x="27312" y="295499"/>
                  <a:pt x="27312" y="251433"/>
                </a:cubicBezTo>
                <a:cubicBezTo>
                  <a:pt x="27312" y="251433"/>
                  <a:pt x="27312" y="251433"/>
                  <a:pt x="27312" y="54434"/>
                </a:cubicBezTo>
                <a:cubicBezTo>
                  <a:pt x="27312" y="54434"/>
                  <a:pt x="27312" y="54434"/>
                  <a:pt x="0" y="54434"/>
                </a:cubicBezTo>
                <a:cubicBezTo>
                  <a:pt x="0" y="54434"/>
                  <a:pt x="0" y="54434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8743" y="1806809"/>
            <a:ext cx="4741890" cy="39527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6915552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  <p:bldP spid="8" grpId="0"/>
      <p:bldP spid="19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</p:tagLst>
</file>

<file path=ppt/theme/theme1.xml><?xml version="1.0" encoding="utf-8"?>
<a:theme xmlns:a="http://schemas.openxmlformats.org/drawingml/2006/main" name="第一PPT，www.1ppt.com">
  <a:themeElements>
    <a:clrScheme name="Office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41B7D0"/>
      </a:accent1>
      <a:accent2>
        <a:srgbClr val="0187AC"/>
      </a:accent2>
      <a:accent3>
        <a:srgbClr val="1AA4BE"/>
      </a:accent3>
      <a:accent4>
        <a:srgbClr val="52C3CB"/>
      </a:accent4>
      <a:accent5>
        <a:srgbClr val="42BDC6"/>
      </a:accent5>
      <a:accent6>
        <a:srgbClr val="168EA6"/>
      </a:accent6>
      <a:hlink>
        <a:srgbClr val="41B7D0"/>
      </a:hlink>
      <a:folHlink>
        <a:srgbClr val="BFBFBF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2234</TotalTime>
  <Words>809</Words>
  <Application>Microsoft Office PowerPoint</Application>
  <PresentationFormat>宽屏</PresentationFormat>
  <Paragraphs>179</Paragraphs>
  <Slides>46</Slides>
  <Notes>46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46</vt:i4>
      </vt:variant>
    </vt:vector>
  </HeadingPairs>
  <TitlesOfParts>
    <vt:vector size="53" baseType="lpstr">
      <vt:lpstr>等线</vt:lpstr>
      <vt:lpstr>宋体</vt:lpstr>
      <vt:lpstr>微软雅黑</vt:lpstr>
      <vt:lpstr>Arial</vt:lpstr>
      <vt:lpstr>Calibri</vt:lpstr>
      <vt:lpstr>Cambria Math</vt:lpstr>
      <vt:lpstr>第一PPT，www.1ppt.com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第一PPT，www.1ppt.com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开题报告</dc:title>
  <dc:creator>第一PPT</dc:creator>
  <cp:keywords>www.1ppt.com</cp:keywords>
  <dc:description>www.1ppt.com</dc:description>
  <cp:lastModifiedBy>magic fake</cp:lastModifiedBy>
  <cp:revision>138</cp:revision>
  <dcterms:created xsi:type="dcterms:W3CDTF">2017-04-17T03:13:38Z</dcterms:created>
  <dcterms:modified xsi:type="dcterms:W3CDTF">2020-11-03T09:00:07Z</dcterms:modified>
</cp:coreProperties>
</file>